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9981" w:type="dxa"/>
        <w:tblLook w:val="04A0" w:firstRow="1" w:lastRow="0" w:firstColumn="1" w:lastColumn="0" w:noHBand="0" w:noVBand="1"/>
      </w:tblPr>
      <w:tblGrid>
        <w:gridCol w:w="9981"/>
      </w:tblGrid>
      <w:tr w:rsidR="00E22B99" w:rsidRPr="00CD5649" w14:paraId="460A6CFB" w14:textId="77777777" w:rsidTr="009E072F">
        <w:trPr>
          <w:trHeight w:val="120"/>
        </w:trPr>
        <w:tc>
          <w:tcPr>
            <w:tcW w:w="9981" w:type="dxa"/>
          </w:tcPr>
          <w:p w14:paraId="4EB65BE4" w14:textId="75BE14BD" w:rsidR="001413D2" w:rsidRDefault="00CD5649" w:rsidP="00CD5649">
            <w:pPr>
              <w:spacing w:after="200"/>
              <w:rPr>
                <w:rFonts w:ascii="Calibri" w:hAnsi="Calibri" w:cs="Calibri"/>
                <w:i/>
                <w:color w:val="000000"/>
                <w:spacing w:val="-20"/>
                <w:sz w:val="40"/>
                <w:szCs w:val="40"/>
              </w:rPr>
            </w:pPr>
            <w:r>
              <w:rPr>
                <w:rFonts w:ascii="Calibri" w:hAnsi="Calibri" w:cs="Calibri"/>
                <w:b/>
                <w:color w:val="000000"/>
                <w:sz w:val="40"/>
                <w:szCs w:val="40"/>
              </w:rPr>
              <w:t>REL</w:t>
            </w:r>
            <w:r w:rsidR="00140047" w:rsidRPr="00CD5649">
              <w:rPr>
                <w:rFonts w:ascii="Calibri" w:hAnsi="Calibri" w:cs="Calibri"/>
                <w:b/>
                <w:color w:val="000000"/>
                <w:sz w:val="40"/>
                <w:szCs w:val="40"/>
              </w:rPr>
              <w:t>-ID</w:t>
            </w:r>
            <w:r w:rsidR="001413D2">
              <w:rPr>
                <w:rFonts w:ascii="Calibri" w:hAnsi="Calibri" w:cs="Calibri"/>
                <w:b/>
                <w:color w:val="000000"/>
                <w:sz w:val="40"/>
                <w:szCs w:val="40"/>
              </w:rPr>
              <w:t xml:space="preserve"> </w:t>
            </w:r>
            <w:hyperlink r:id="rId12" w:history="1">
              <w:r w:rsidR="000054F8" w:rsidRPr="000054F8">
                <w:rPr>
                  <w:rStyle w:val="Hyperlink"/>
                  <w:rFonts w:ascii="Calibri" w:hAnsi="Calibri" w:cs="Calibri"/>
                  <w:b/>
                  <w:bCs/>
                  <w:i/>
                  <w:iCs/>
                  <w:sz w:val="40"/>
                  <w:szCs w:val="40"/>
                </w:rPr>
                <w:t>622</w:t>
              </w:r>
            </w:hyperlink>
            <w:r w:rsidR="001413D2" w:rsidRPr="00AC46FC">
              <w:rPr>
                <w:rFonts w:ascii="Calibri" w:hAnsi="Calibri" w:cs="Calibri"/>
                <w:b/>
                <w:bCs/>
              </w:rPr>
              <w:t xml:space="preserve"> </w:t>
            </w:r>
            <w:r w:rsidR="001413D2">
              <w:rPr>
                <w:rFonts w:ascii="Calibri" w:hAnsi="Calibri" w:cs="Calibri"/>
                <w:i/>
                <w:color w:val="000000"/>
                <w:spacing w:val="-20"/>
                <w:sz w:val="40"/>
                <w:szCs w:val="40"/>
              </w:rPr>
              <w:t>CMS/0</w:t>
            </w:r>
            <w:r w:rsidR="00FD59B5">
              <w:rPr>
                <w:rFonts w:ascii="Calibri" w:hAnsi="Calibri" w:cs="Calibri"/>
                <w:i/>
                <w:color w:val="000000"/>
                <w:spacing w:val="-20"/>
                <w:sz w:val="40"/>
                <w:szCs w:val="40"/>
              </w:rPr>
              <w:t>5</w:t>
            </w:r>
            <w:r w:rsidR="001413D2">
              <w:rPr>
                <w:rFonts w:ascii="Calibri" w:hAnsi="Calibri" w:cs="Calibri"/>
                <w:i/>
                <w:color w:val="000000"/>
                <w:spacing w:val="-20"/>
                <w:sz w:val="40"/>
                <w:szCs w:val="40"/>
              </w:rPr>
              <w:t>-2020</w:t>
            </w:r>
          </w:p>
          <w:p w14:paraId="68BCC6AC" w14:textId="77777777" w:rsidR="00FC1655" w:rsidRPr="00FC1655" w:rsidRDefault="00FC1655" w:rsidP="00CD5649">
            <w:pPr>
              <w:spacing w:after="200"/>
              <w:rPr>
                <w:rFonts w:ascii="Calibri" w:hAnsi="Calibri" w:cs="Calibri"/>
                <w:i/>
                <w:color w:val="000000"/>
                <w:spacing w:val="-20"/>
                <w:sz w:val="40"/>
                <w:szCs w:val="40"/>
              </w:rPr>
            </w:pPr>
          </w:p>
          <w:p w14:paraId="6EDD9783" w14:textId="6F41E9E1" w:rsidR="001413D2" w:rsidRPr="00CD5649" w:rsidRDefault="001413D2" w:rsidP="00CD5649">
            <w:pPr>
              <w:spacing w:after="200"/>
              <w:rPr>
                <w:rFonts w:ascii="Calibri" w:eastAsia="Times New Roman" w:hAnsi="Calibri" w:cs="Calibri"/>
                <w:b/>
                <w:color w:val="000000"/>
                <w:sz w:val="40"/>
                <w:szCs w:val="40"/>
              </w:rPr>
            </w:pPr>
          </w:p>
        </w:tc>
      </w:tr>
      <w:tr w:rsidR="00140047" w:rsidRPr="00CD5649" w14:paraId="409E2055" w14:textId="77777777" w:rsidTr="009E072F">
        <w:trPr>
          <w:trHeight w:val="905"/>
        </w:trPr>
        <w:tc>
          <w:tcPr>
            <w:tcW w:w="9981" w:type="dxa"/>
            <w:vAlign w:val="bottom"/>
          </w:tcPr>
          <w:p w14:paraId="1903C4B5" w14:textId="77777777" w:rsidR="00140047" w:rsidRPr="00CD5649" w:rsidRDefault="00A005CF" w:rsidP="00A005CF">
            <w:pPr>
              <w:spacing w:after="200"/>
              <w:contextualSpacing/>
              <w:jc w:val="right"/>
              <w:rPr>
                <w:rFonts w:ascii="Calibri" w:eastAsia="Times New Roman" w:hAnsi="Calibri" w:cs="Calibri"/>
                <w:b/>
                <w:bCs/>
                <w:color w:val="000000"/>
                <w:spacing w:val="-48"/>
                <w:sz w:val="66"/>
                <w:szCs w:val="72"/>
              </w:rPr>
            </w:pPr>
            <w:r w:rsidRPr="00CD5649">
              <w:rPr>
                <w:rFonts w:ascii="Calibri" w:hAnsi="Calibri" w:cs="Calibri"/>
                <w:b/>
                <w:bCs/>
                <w:color w:val="000000"/>
                <w:spacing w:val="-48"/>
                <w:sz w:val="66"/>
                <w:szCs w:val="72"/>
              </w:rPr>
              <w:t>NHS WALES IT SERVICE MANAGEMENT</w:t>
            </w:r>
          </w:p>
        </w:tc>
      </w:tr>
      <w:tr w:rsidR="00140047" w:rsidRPr="00CD5649" w14:paraId="19676BAF" w14:textId="77777777" w:rsidTr="009E072F">
        <w:trPr>
          <w:trHeight w:val="318"/>
        </w:trPr>
        <w:tc>
          <w:tcPr>
            <w:tcW w:w="9981" w:type="dxa"/>
            <w:vAlign w:val="bottom"/>
          </w:tcPr>
          <w:p w14:paraId="0D4B28C9" w14:textId="63DA4B30" w:rsidR="00A005CF" w:rsidRPr="00CD5649" w:rsidRDefault="001413D2" w:rsidP="00A005CF">
            <w:pPr>
              <w:spacing w:before="200"/>
              <w:jc w:val="right"/>
              <w:rPr>
                <w:rFonts w:ascii="Calibri" w:hAnsi="Calibri" w:cs="Calibri"/>
                <w:i/>
                <w:color w:val="000000"/>
                <w:spacing w:val="-20"/>
                <w:sz w:val="40"/>
                <w:szCs w:val="40"/>
              </w:rPr>
            </w:pPr>
            <w:r>
              <w:rPr>
                <w:rFonts w:ascii="Calibri" w:hAnsi="Calibri" w:cs="Calibri"/>
                <w:i/>
                <w:color w:val="00B0F0"/>
                <w:spacing w:val="-20"/>
                <w:sz w:val="40"/>
                <w:szCs w:val="40"/>
              </w:rPr>
              <w:t>CMS</w:t>
            </w:r>
            <w:r w:rsidRPr="00CD5649">
              <w:rPr>
                <w:rFonts w:ascii="Calibri" w:hAnsi="Calibri" w:cs="Calibri"/>
                <w:i/>
                <w:color w:val="000000"/>
                <w:spacing w:val="-20"/>
                <w:sz w:val="40"/>
                <w:szCs w:val="40"/>
              </w:rPr>
              <w:t xml:space="preserve"> </w:t>
            </w:r>
            <w:r w:rsidR="00A005CF" w:rsidRPr="00CD5649">
              <w:rPr>
                <w:rFonts w:ascii="Calibri" w:hAnsi="Calibri" w:cs="Calibri"/>
                <w:i/>
                <w:color w:val="000000"/>
                <w:spacing w:val="-20"/>
                <w:sz w:val="40"/>
                <w:szCs w:val="40"/>
              </w:rPr>
              <w:t>Release Notes</w:t>
            </w:r>
          </w:p>
          <w:p w14:paraId="17685A93" w14:textId="729E1E30" w:rsidR="00140047" w:rsidRPr="00CD5649" w:rsidRDefault="00A005CF" w:rsidP="00A005CF">
            <w:pPr>
              <w:spacing w:before="200"/>
              <w:jc w:val="right"/>
              <w:rPr>
                <w:rFonts w:ascii="Calibri" w:eastAsia="Times New Roman" w:hAnsi="Calibri" w:cs="Calibri"/>
                <w:i/>
                <w:color w:val="000000"/>
                <w:spacing w:val="-20"/>
                <w:sz w:val="40"/>
                <w:szCs w:val="40"/>
              </w:rPr>
            </w:pPr>
            <w:r w:rsidRPr="00CD5649">
              <w:rPr>
                <w:rFonts w:ascii="Calibri" w:hAnsi="Calibri" w:cs="Calibri"/>
                <w:i/>
                <w:color w:val="000000"/>
                <w:spacing w:val="-20"/>
                <w:sz w:val="40"/>
                <w:szCs w:val="40"/>
              </w:rPr>
              <w:t xml:space="preserve">Release ID: </w:t>
            </w:r>
            <w:hyperlink r:id="rId13" w:history="1">
              <w:r w:rsidR="000054F8" w:rsidRPr="000054F8">
                <w:rPr>
                  <w:rStyle w:val="Hyperlink"/>
                  <w:b/>
                  <w:bCs/>
                  <w:i/>
                  <w:iCs/>
                  <w:sz w:val="40"/>
                  <w:szCs w:val="40"/>
                </w:rPr>
                <w:t>622</w:t>
              </w:r>
            </w:hyperlink>
            <w:r w:rsidR="001413D2">
              <w:rPr>
                <w:rFonts w:ascii="Calibri" w:hAnsi="Calibri" w:cs="Calibri"/>
                <w:i/>
                <w:color w:val="000000"/>
                <w:spacing w:val="-20"/>
                <w:sz w:val="40"/>
                <w:szCs w:val="40"/>
              </w:rPr>
              <w:t xml:space="preserve"> CMS/0</w:t>
            </w:r>
            <w:r w:rsidR="00D75E8D">
              <w:rPr>
                <w:rFonts w:ascii="Calibri" w:hAnsi="Calibri" w:cs="Calibri"/>
                <w:i/>
                <w:color w:val="000000"/>
                <w:spacing w:val="-20"/>
                <w:sz w:val="40"/>
                <w:szCs w:val="40"/>
              </w:rPr>
              <w:t>5</w:t>
            </w:r>
            <w:r w:rsidR="001413D2">
              <w:rPr>
                <w:rFonts w:ascii="Calibri" w:hAnsi="Calibri" w:cs="Calibri"/>
                <w:i/>
                <w:color w:val="000000"/>
                <w:spacing w:val="-20"/>
                <w:sz w:val="40"/>
                <w:szCs w:val="40"/>
              </w:rPr>
              <w:t>-2020</w:t>
            </w:r>
          </w:p>
        </w:tc>
      </w:tr>
      <w:tr w:rsidR="00E22B99" w:rsidRPr="00CD5649" w14:paraId="798062D8" w14:textId="77777777" w:rsidTr="009E072F">
        <w:trPr>
          <w:trHeight w:val="1560"/>
        </w:trPr>
        <w:tc>
          <w:tcPr>
            <w:tcW w:w="9981" w:type="dxa"/>
            <w:vAlign w:val="bottom"/>
          </w:tcPr>
          <w:p w14:paraId="2F9AC77B" w14:textId="77777777" w:rsidR="009E072F" w:rsidRPr="00CD5649" w:rsidRDefault="009E072F" w:rsidP="004F3C9C">
            <w:pPr>
              <w:pStyle w:val="Header"/>
              <w:jc w:val="right"/>
              <w:rPr>
                <w:rFonts w:ascii="Calibri" w:hAnsi="Calibri" w:cs="Calibri"/>
                <w:color w:val="000000"/>
              </w:rPr>
            </w:pPr>
          </w:p>
          <w:p w14:paraId="5FE38848" w14:textId="77777777" w:rsidR="009E072F" w:rsidRPr="00CD5649" w:rsidRDefault="009E072F" w:rsidP="009E072F">
            <w:pPr>
              <w:pStyle w:val="Header"/>
              <w:rPr>
                <w:rFonts w:ascii="Calibri" w:hAnsi="Calibri" w:cs="Calibri"/>
                <w:color w:val="000000"/>
              </w:rPr>
            </w:pPr>
          </w:p>
          <w:p w14:paraId="36F020C0" w14:textId="77777777" w:rsidR="009E072F" w:rsidRPr="00CD5649" w:rsidRDefault="00A005CF" w:rsidP="004F3C9C">
            <w:pPr>
              <w:pStyle w:val="Header"/>
              <w:jc w:val="right"/>
              <w:rPr>
                <w:rFonts w:ascii="Calibri" w:hAnsi="Calibri" w:cs="Calibri"/>
                <w:color w:val="000000"/>
              </w:rPr>
            </w:pPr>
            <w:r w:rsidRPr="00CD5649">
              <w:rPr>
                <w:rFonts w:ascii="Calibri" w:hAnsi="Calibri" w:cs="Calibri"/>
                <w:color w:val="000000"/>
              </w:rPr>
              <w:t>These Release Notes describe the scope and content of</w:t>
            </w:r>
          </w:p>
          <w:p w14:paraId="3525437C" w14:textId="03FFE93C" w:rsidR="00A005CF" w:rsidRDefault="00A005CF" w:rsidP="004F3C9C">
            <w:pPr>
              <w:pStyle w:val="Header"/>
              <w:jc w:val="right"/>
              <w:rPr>
                <w:rFonts w:ascii="Calibri" w:hAnsi="Calibri" w:cs="Calibri"/>
                <w:color w:val="000000"/>
              </w:rPr>
            </w:pPr>
            <w:r w:rsidRPr="00CD5649">
              <w:rPr>
                <w:rFonts w:ascii="Calibri" w:hAnsi="Calibri" w:cs="Calibri"/>
                <w:color w:val="000000"/>
              </w:rPr>
              <w:t xml:space="preserve">Release ID: </w:t>
            </w:r>
            <w:hyperlink r:id="rId14" w:history="1">
              <w:r w:rsidR="000054F8" w:rsidRPr="000054F8">
                <w:rPr>
                  <w:rStyle w:val="Hyperlink"/>
                  <w:b/>
                  <w:bCs/>
                </w:rPr>
                <w:t>622</w:t>
              </w:r>
            </w:hyperlink>
            <w:r w:rsidR="001413D2" w:rsidRPr="00231E44">
              <w:rPr>
                <w:b/>
                <w:bCs/>
              </w:rPr>
              <w:t xml:space="preserve"> </w:t>
            </w:r>
            <w:r w:rsidR="001413D2">
              <w:rPr>
                <w:rFonts w:ascii="Calibri" w:hAnsi="Calibri" w:cs="Calibri"/>
                <w:i/>
                <w:color w:val="000000"/>
              </w:rPr>
              <w:t>CMS/0</w:t>
            </w:r>
            <w:r w:rsidR="00D75E8D">
              <w:rPr>
                <w:rFonts w:ascii="Calibri" w:hAnsi="Calibri" w:cs="Calibri"/>
                <w:i/>
                <w:color w:val="000000"/>
              </w:rPr>
              <w:t>5</w:t>
            </w:r>
            <w:r w:rsidR="001413D2">
              <w:rPr>
                <w:rFonts w:ascii="Calibri" w:hAnsi="Calibri" w:cs="Calibri"/>
                <w:i/>
                <w:color w:val="000000"/>
              </w:rPr>
              <w:t>-2020</w:t>
            </w:r>
            <w:r w:rsidR="001413D2" w:rsidRPr="00CD5649">
              <w:rPr>
                <w:rFonts w:ascii="Calibri" w:hAnsi="Calibri" w:cs="Calibri"/>
                <w:color w:val="000000"/>
              </w:rPr>
              <w:t xml:space="preserve"> </w:t>
            </w:r>
          </w:p>
          <w:p w14:paraId="0E97CD3B" w14:textId="3C853B84" w:rsidR="001413D2" w:rsidRDefault="001413D2" w:rsidP="004F3C9C">
            <w:pPr>
              <w:pStyle w:val="Header"/>
              <w:jc w:val="right"/>
              <w:rPr>
                <w:rFonts w:ascii="Calibri" w:hAnsi="Calibri" w:cs="Calibri"/>
                <w:color w:val="000000"/>
              </w:rPr>
            </w:pPr>
          </w:p>
          <w:p w14:paraId="5E490D1E" w14:textId="338933C2" w:rsidR="00FC1655" w:rsidRDefault="00FC1655" w:rsidP="004F3C9C">
            <w:pPr>
              <w:pStyle w:val="Header"/>
              <w:jc w:val="right"/>
              <w:rPr>
                <w:rFonts w:ascii="Calibri" w:hAnsi="Calibri" w:cs="Calibri"/>
                <w:color w:val="000000"/>
              </w:rPr>
            </w:pPr>
          </w:p>
          <w:p w14:paraId="3193569F" w14:textId="77777777" w:rsidR="00FC1655" w:rsidRDefault="00FC1655" w:rsidP="004F3C9C">
            <w:pPr>
              <w:pStyle w:val="Header"/>
              <w:jc w:val="right"/>
              <w:rPr>
                <w:rFonts w:ascii="Calibri" w:hAnsi="Calibri" w:cs="Calibri"/>
                <w:color w:val="000000"/>
              </w:rPr>
            </w:pPr>
          </w:p>
          <w:p w14:paraId="1DDA00E6" w14:textId="1AD15312" w:rsidR="001413D2" w:rsidRPr="001413D2" w:rsidRDefault="001413D2" w:rsidP="004F3C9C">
            <w:pPr>
              <w:pStyle w:val="Header"/>
              <w:jc w:val="right"/>
              <w:rPr>
                <w:rFonts w:ascii="Calibri" w:hAnsi="Calibri" w:cs="Calibri"/>
                <w:b/>
                <w:bCs/>
                <w:color w:val="000000"/>
                <w:sz w:val="66"/>
                <w:szCs w:val="66"/>
              </w:rPr>
            </w:pPr>
            <w:r w:rsidRPr="001413D2">
              <w:rPr>
                <w:rFonts w:ascii="Calibri" w:hAnsi="Calibri" w:cs="Calibri"/>
                <w:b/>
                <w:bCs/>
                <w:color w:val="000000"/>
                <w:sz w:val="66"/>
                <w:szCs w:val="66"/>
              </w:rPr>
              <w:t>CMS</w:t>
            </w:r>
          </w:p>
          <w:p w14:paraId="228ABC2C" w14:textId="77777777" w:rsidR="009E072F" w:rsidRPr="00CD5649" w:rsidRDefault="009E072F" w:rsidP="00FC1655">
            <w:pPr>
              <w:pStyle w:val="Header"/>
              <w:rPr>
                <w:rFonts w:ascii="Calibri" w:hAnsi="Calibri" w:cs="Calibri"/>
                <w:color w:val="000000"/>
              </w:rPr>
            </w:pPr>
          </w:p>
          <w:p w14:paraId="3F619909" w14:textId="77777777" w:rsidR="009E072F" w:rsidRPr="00CD5649" w:rsidRDefault="009E072F" w:rsidP="009E072F">
            <w:pPr>
              <w:pStyle w:val="Header"/>
              <w:rPr>
                <w:rFonts w:ascii="Calibri" w:hAnsi="Calibri" w:cs="Calibri"/>
                <w:color w:val="000000"/>
              </w:rPr>
            </w:pPr>
          </w:p>
          <w:p w14:paraId="1E38B8D3" w14:textId="77777777" w:rsidR="009E072F" w:rsidRPr="00CD5649" w:rsidRDefault="009E072F" w:rsidP="009E072F">
            <w:pPr>
              <w:pStyle w:val="Header"/>
              <w:rPr>
                <w:rFonts w:ascii="Calibri" w:hAnsi="Calibri" w:cs="Calibri"/>
                <w:color w:val="000000"/>
              </w:rPr>
            </w:pPr>
          </w:p>
          <w:p w14:paraId="0117463B" w14:textId="090C5B9D" w:rsidR="00A005CF" w:rsidRPr="00CD5649" w:rsidRDefault="0078630D" w:rsidP="004F3C9C">
            <w:pPr>
              <w:pStyle w:val="Header"/>
              <w:jc w:val="right"/>
              <w:rPr>
                <w:rFonts w:ascii="Calibri" w:hAnsi="Calibri" w:cs="Calibri"/>
                <w:color w:val="000000"/>
              </w:rPr>
            </w:pPr>
            <w:r w:rsidRPr="00CD5649">
              <w:rPr>
                <w:rFonts w:ascii="Calibri" w:hAnsi="Calibri" w:cs="Calibri"/>
                <w:color w:val="000000"/>
              </w:rPr>
              <w:t xml:space="preserve">Version No. </w:t>
            </w:r>
            <w:r w:rsidR="001413D2">
              <w:rPr>
                <w:rFonts w:ascii="Calibri" w:hAnsi="Calibri" w:cs="Calibri"/>
                <w:color w:val="000000"/>
              </w:rPr>
              <w:t>1.</w:t>
            </w:r>
            <w:r w:rsidR="00FC1655">
              <w:rPr>
                <w:rFonts w:ascii="Calibri" w:hAnsi="Calibri" w:cs="Calibri"/>
                <w:color w:val="000000"/>
              </w:rPr>
              <w:t>4</w:t>
            </w:r>
            <w:r w:rsidRPr="00CD5649">
              <w:rPr>
                <w:rFonts w:ascii="Calibri" w:hAnsi="Calibri" w:cs="Calibri"/>
                <w:color w:val="000000"/>
              </w:rPr>
              <w:br/>
              <w:t xml:space="preserve">Status: </w:t>
            </w:r>
            <w:r w:rsidR="001413D2">
              <w:rPr>
                <w:rFonts w:ascii="Calibri" w:hAnsi="Calibri" w:cs="Calibri"/>
                <w:color w:val="000000"/>
              </w:rPr>
              <w:t>Approved</w:t>
            </w:r>
          </w:p>
          <w:p w14:paraId="74EDF529" w14:textId="77777777" w:rsidR="00A30977" w:rsidRPr="00CD5649" w:rsidRDefault="00A30977" w:rsidP="004F3C9C">
            <w:pPr>
              <w:pStyle w:val="Header"/>
              <w:jc w:val="right"/>
              <w:rPr>
                <w:rFonts w:ascii="Calibri" w:hAnsi="Calibri" w:cs="Calibri"/>
                <w:color w:val="000000"/>
              </w:rPr>
            </w:pPr>
          </w:p>
          <w:p w14:paraId="67E31AC8" w14:textId="6F7C6B42" w:rsidR="004F3C9C" w:rsidRPr="00CD5649" w:rsidRDefault="00A005CF" w:rsidP="004F3C9C">
            <w:pPr>
              <w:pStyle w:val="Header"/>
              <w:jc w:val="right"/>
              <w:rPr>
                <w:rFonts w:ascii="Calibri" w:hAnsi="Calibri" w:cs="Calibri"/>
                <w:color w:val="2C3E72"/>
                <w:kern w:val="0"/>
              </w:rPr>
            </w:pPr>
            <w:r w:rsidRPr="00CD5649">
              <w:rPr>
                <w:rFonts w:ascii="Calibri" w:hAnsi="Calibri" w:cs="Calibri"/>
                <w:color w:val="000000"/>
              </w:rPr>
              <w:t xml:space="preserve">Owner: </w:t>
            </w:r>
            <w:r w:rsidR="001413D2">
              <w:rPr>
                <w:rFonts w:ascii="Calibri" w:hAnsi="Calibri" w:cs="Calibri"/>
                <w:color w:val="00B0F0"/>
              </w:rPr>
              <w:t>CMS</w:t>
            </w:r>
            <w:r w:rsidRPr="00CD5649">
              <w:rPr>
                <w:rFonts w:ascii="Calibri" w:hAnsi="Calibri" w:cs="Calibri"/>
                <w:color w:val="000000"/>
              </w:rPr>
              <w:t xml:space="preserve"> Service Management Board</w:t>
            </w:r>
            <w:r w:rsidR="0078630D" w:rsidRPr="00CD5649">
              <w:rPr>
                <w:rFonts w:ascii="Calibri" w:hAnsi="Calibri" w:cs="Calibri"/>
                <w:color w:val="000000"/>
              </w:rPr>
              <w:br/>
              <w:t xml:space="preserve">Author: </w:t>
            </w:r>
            <w:r w:rsidR="001413D2" w:rsidRPr="001413D2">
              <w:rPr>
                <w:rFonts w:ascii="Calibri" w:hAnsi="Calibri" w:cs="Calibri"/>
                <w:color w:val="000000"/>
              </w:rPr>
              <w:t xml:space="preserve">Helen McGrath </w:t>
            </w:r>
            <w:r w:rsidR="0078630D" w:rsidRPr="00CD5649">
              <w:rPr>
                <w:rFonts w:ascii="Calibri" w:hAnsi="Calibri" w:cs="Calibri"/>
                <w:color w:val="000000"/>
              </w:rPr>
              <w:br/>
              <w:t xml:space="preserve">Approver: </w:t>
            </w:r>
            <w:r w:rsidR="00D75E8D" w:rsidRPr="00D75E8D">
              <w:rPr>
                <w:rFonts w:ascii="Calibri" w:hAnsi="Calibri" w:cs="Calibri"/>
                <w:color w:val="000000"/>
              </w:rPr>
              <w:t>Michele Golpaykar-Rad</w:t>
            </w:r>
            <w:r w:rsidR="0078630D" w:rsidRPr="00CD5649">
              <w:rPr>
                <w:rFonts w:ascii="Calibri" w:hAnsi="Calibri" w:cs="Calibri"/>
                <w:color w:val="000000"/>
              </w:rPr>
              <w:br/>
            </w:r>
            <w:r w:rsidR="0078630D" w:rsidRPr="00CD5649">
              <w:rPr>
                <w:rFonts w:ascii="Calibri" w:hAnsi="Calibri" w:cs="Calibri"/>
                <w:color w:val="000000"/>
              </w:rPr>
              <w:br/>
              <w:t xml:space="preserve">Date: </w:t>
            </w:r>
            <w:r w:rsidR="00D75E8D">
              <w:rPr>
                <w:rFonts w:ascii="Calibri" w:hAnsi="Calibri" w:cs="Calibri"/>
                <w:color w:val="000000"/>
              </w:rPr>
              <w:t>18</w:t>
            </w:r>
            <w:r w:rsidR="001413D2">
              <w:rPr>
                <w:rFonts w:ascii="Calibri" w:hAnsi="Calibri" w:cs="Calibri"/>
                <w:color w:val="000000"/>
              </w:rPr>
              <w:t>/0</w:t>
            </w:r>
            <w:r w:rsidR="00D75E8D">
              <w:rPr>
                <w:rFonts w:ascii="Calibri" w:hAnsi="Calibri" w:cs="Calibri"/>
                <w:color w:val="000000"/>
              </w:rPr>
              <w:t>9</w:t>
            </w:r>
            <w:r w:rsidR="001413D2">
              <w:rPr>
                <w:rFonts w:ascii="Calibri" w:hAnsi="Calibri" w:cs="Calibri"/>
                <w:color w:val="000000"/>
              </w:rPr>
              <w:t>/2020</w:t>
            </w:r>
            <w:r w:rsidR="0078630D" w:rsidRPr="00CD5649">
              <w:rPr>
                <w:rFonts w:ascii="Calibri" w:hAnsi="Calibri" w:cs="Calibri"/>
                <w:color w:val="000000"/>
              </w:rPr>
              <w:t xml:space="preserve"> </w:t>
            </w:r>
            <w:r w:rsidR="0078630D" w:rsidRPr="00CD5649">
              <w:rPr>
                <w:rFonts w:ascii="Calibri" w:hAnsi="Calibri" w:cs="Calibri"/>
                <w:color w:val="000000"/>
              </w:rPr>
              <w:br/>
              <w:t xml:space="preserve">Next Review Date: </w:t>
            </w:r>
            <w:r w:rsidR="00D75E8D">
              <w:rPr>
                <w:rFonts w:ascii="Calibri" w:hAnsi="Calibri" w:cs="Calibri"/>
                <w:color w:val="000000"/>
              </w:rPr>
              <w:t>29</w:t>
            </w:r>
            <w:r w:rsidR="0078630D" w:rsidRPr="00CD5649">
              <w:rPr>
                <w:rFonts w:ascii="Calibri" w:hAnsi="Calibri" w:cs="Calibri"/>
                <w:color w:val="000000"/>
              </w:rPr>
              <w:t>/</w:t>
            </w:r>
            <w:r w:rsidR="001413D2">
              <w:rPr>
                <w:rFonts w:ascii="Calibri" w:hAnsi="Calibri" w:cs="Calibri"/>
                <w:color w:val="000000"/>
              </w:rPr>
              <w:t>0</w:t>
            </w:r>
            <w:r w:rsidR="00D75E8D">
              <w:rPr>
                <w:rFonts w:ascii="Calibri" w:hAnsi="Calibri" w:cs="Calibri"/>
                <w:color w:val="000000"/>
              </w:rPr>
              <w:t>9</w:t>
            </w:r>
            <w:r w:rsidR="0078630D" w:rsidRPr="00CD5649">
              <w:rPr>
                <w:rFonts w:ascii="Calibri" w:hAnsi="Calibri" w:cs="Calibri"/>
                <w:color w:val="000000"/>
              </w:rPr>
              <w:t>/</w:t>
            </w:r>
            <w:r w:rsidR="001413D2">
              <w:rPr>
                <w:rFonts w:ascii="Calibri" w:hAnsi="Calibri" w:cs="Calibri"/>
                <w:color w:val="000000"/>
              </w:rPr>
              <w:t>2020</w:t>
            </w:r>
            <w:r w:rsidR="0078630D" w:rsidRPr="00CD5649">
              <w:rPr>
                <w:rFonts w:ascii="Calibri" w:hAnsi="Calibri" w:cs="Calibri"/>
                <w:color w:val="000000"/>
              </w:rPr>
              <w:t xml:space="preserve"> </w:t>
            </w:r>
            <w:r w:rsidR="0078630D" w:rsidRPr="00CD5649">
              <w:rPr>
                <w:rFonts w:ascii="Calibri" w:hAnsi="Calibri" w:cs="Calibri"/>
                <w:color w:val="000000"/>
              </w:rPr>
              <w:br/>
            </w:r>
            <w:r w:rsidR="0078630D" w:rsidRPr="00CD5649">
              <w:rPr>
                <w:rFonts w:ascii="Calibri" w:hAnsi="Calibri" w:cs="Calibri"/>
                <w:color w:val="000000"/>
              </w:rPr>
              <w:br/>
            </w:r>
            <w:r w:rsidR="0078630D" w:rsidRPr="00CD5649">
              <w:rPr>
                <w:rFonts w:ascii="Calibri" w:hAnsi="Calibri" w:cs="Calibri"/>
                <w:color w:val="000000"/>
              </w:rPr>
              <w:br/>
            </w:r>
            <w:r w:rsidR="004F3C9C" w:rsidRPr="00CD5649">
              <w:rPr>
                <w:rFonts w:ascii="Calibri" w:hAnsi="Calibri" w:cs="Calibri"/>
                <w:color w:val="2C3E72"/>
                <w:kern w:val="0"/>
              </w:rPr>
              <w:t>Tŷ Glan-yr-Afon</w:t>
            </w:r>
          </w:p>
          <w:p w14:paraId="0E875DD3" w14:textId="77777777" w:rsidR="004F3C9C" w:rsidRPr="00CD5649" w:rsidRDefault="004F3C9C" w:rsidP="004F3C9C">
            <w:pPr>
              <w:tabs>
                <w:tab w:val="center" w:pos="4513"/>
                <w:tab w:val="right" w:pos="9026"/>
              </w:tabs>
              <w:jc w:val="right"/>
              <w:rPr>
                <w:rFonts w:ascii="Calibri" w:hAnsi="Calibri" w:cs="Calibri"/>
                <w:color w:val="12A3C9"/>
                <w:kern w:val="0"/>
              </w:rPr>
            </w:pPr>
            <w:r w:rsidRPr="00CD5649">
              <w:rPr>
                <w:rFonts w:ascii="Calibri" w:hAnsi="Calibri" w:cs="Calibri"/>
                <w:color w:val="12A3C9"/>
                <w:kern w:val="0"/>
              </w:rPr>
              <w:t>21 Heol Ddwyreiniol Y Bont-Faen, Caerdydd CF11 9AD</w:t>
            </w:r>
          </w:p>
          <w:p w14:paraId="7A272218" w14:textId="77777777" w:rsidR="004F3C9C" w:rsidRPr="00CD5649" w:rsidRDefault="004F3C9C" w:rsidP="004F3C9C">
            <w:pPr>
              <w:tabs>
                <w:tab w:val="center" w:pos="4513"/>
                <w:tab w:val="right" w:pos="9026"/>
              </w:tabs>
              <w:jc w:val="right"/>
              <w:rPr>
                <w:rFonts w:ascii="Calibri" w:hAnsi="Calibri" w:cs="Calibri"/>
                <w:color w:val="2C3E72"/>
                <w:kern w:val="0"/>
              </w:rPr>
            </w:pPr>
            <w:r w:rsidRPr="00CD5649">
              <w:rPr>
                <w:rFonts w:ascii="Calibri" w:hAnsi="Calibri" w:cs="Calibri"/>
                <w:color w:val="2C3E72"/>
                <w:kern w:val="0"/>
              </w:rPr>
              <w:t>21 Cowbridge Road East, Cardiff CF11 9AD</w:t>
            </w:r>
          </w:p>
          <w:p w14:paraId="4A53E6A2" w14:textId="77777777" w:rsidR="004F3C9C" w:rsidRPr="00CD5649" w:rsidRDefault="004F3C9C" w:rsidP="004F3C9C">
            <w:pPr>
              <w:tabs>
                <w:tab w:val="center" w:pos="4513"/>
                <w:tab w:val="right" w:pos="9026"/>
              </w:tabs>
              <w:jc w:val="right"/>
              <w:rPr>
                <w:rFonts w:ascii="Calibri" w:hAnsi="Calibri" w:cs="Calibri"/>
                <w:color w:val="97CC39"/>
                <w:kern w:val="0"/>
              </w:rPr>
            </w:pPr>
            <w:r w:rsidRPr="00CD5649">
              <w:rPr>
                <w:rFonts w:ascii="Calibri" w:hAnsi="Calibri" w:cs="Calibri"/>
                <w:color w:val="97CC39"/>
                <w:kern w:val="0"/>
              </w:rPr>
              <w:t>Ffôn/Tel: 02920 500500</w:t>
            </w:r>
          </w:p>
          <w:p w14:paraId="0FC3AEB2" w14:textId="77777777" w:rsidR="004F3C9C" w:rsidRPr="00CD5649" w:rsidRDefault="00000000" w:rsidP="004F3C9C">
            <w:pPr>
              <w:tabs>
                <w:tab w:val="center" w:pos="4513"/>
                <w:tab w:val="right" w:pos="9026"/>
              </w:tabs>
              <w:jc w:val="right"/>
              <w:rPr>
                <w:rFonts w:ascii="Calibri" w:hAnsi="Calibri" w:cs="Calibri"/>
                <w:color w:val="auto"/>
                <w:kern w:val="0"/>
              </w:rPr>
            </w:pPr>
            <w:hyperlink r:id="rId15" w:history="1">
              <w:r w:rsidR="004F3C9C" w:rsidRPr="00CD5649">
                <w:rPr>
                  <w:rStyle w:val="Hyperlink"/>
                  <w:rFonts w:ascii="Calibri" w:hAnsi="Calibri" w:cs="Calibri"/>
                  <w:kern w:val="0"/>
                </w:rPr>
                <w:t>www.cymru.nhs.uk/gwybodeg</w:t>
              </w:r>
            </w:hyperlink>
          </w:p>
          <w:p w14:paraId="61118DF9" w14:textId="77777777" w:rsidR="00E22B99" w:rsidRPr="00CD5649" w:rsidRDefault="00000000" w:rsidP="004F3C9C">
            <w:pPr>
              <w:spacing w:before="200"/>
              <w:jc w:val="right"/>
              <w:rPr>
                <w:rFonts w:ascii="Calibri" w:eastAsia="Times New Roman" w:hAnsi="Calibri" w:cs="Calibri"/>
                <w:color w:val="000000"/>
              </w:rPr>
            </w:pPr>
            <w:hyperlink r:id="rId16" w:history="1">
              <w:r w:rsidR="004F3C9C" w:rsidRPr="00CD5649">
                <w:rPr>
                  <w:rStyle w:val="Hyperlink"/>
                  <w:rFonts w:ascii="Calibri" w:hAnsi="Calibri" w:cs="Calibri"/>
                  <w:kern w:val="0"/>
                </w:rPr>
                <w:t>www.wales.nhs.uk/informatics</w:t>
              </w:r>
            </w:hyperlink>
          </w:p>
        </w:tc>
      </w:tr>
    </w:tbl>
    <w:p w14:paraId="4D5CED0F" w14:textId="77777777" w:rsidR="00E6450B" w:rsidRPr="00CD5649" w:rsidRDefault="00E6450B" w:rsidP="009E072F">
      <w:pPr>
        <w:spacing w:line="240" w:lineRule="auto"/>
        <w:contextualSpacing/>
        <w:rPr>
          <w:rFonts w:ascii="Calibri" w:hAnsi="Calibri" w:cs="Calibri"/>
          <w:b/>
          <w:sz w:val="12"/>
          <w:szCs w:val="12"/>
        </w:rPr>
        <w:sectPr w:rsidR="00E6450B" w:rsidRPr="00CD5649" w:rsidSect="00626C2C">
          <w:headerReference w:type="default" r:id="rId17"/>
          <w:footerReference w:type="default" r:id="rId18"/>
          <w:pgSz w:w="11906" w:h="16838"/>
          <w:pgMar w:top="1134" w:right="1134" w:bottom="1134" w:left="1134" w:header="397" w:footer="0" w:gutter="0"/>
          <w:cols w:space="708"/>
          <w:docGrid w:linePitch="360"/>
        </w:sectPr>
      </w:pPr>
    </w:p>
    <w:p w14:paraId="00FF2435" w14:textId="77777777" w:rsidR="001C0DB2" w:rsidRPr="00CD5649" w:rsidRDefault="001C0DB2" w:rsidP="005F7982">
      <w:pPr>
        <w:spacing w:after="200" w:line="240" w:lineRule="auto"/>
        <w:contextualSpacing/>
        <w:rPr>
          <w:rFonts w:ascii="Calibri" w:eastAsia="Times New Roman" w:hAnsi="Calibri" w:cs="Calibri"/>
          <w:b/>
          <w:color w:val="000000"/>
          <w:kern w:val="32"/>
          <w:sz w:val="32"/>
          <w:szCs w:val="20"/>
        </w:rPr>
      </w:pPr>
      <w:r w:rsidRPr="00CD5649">
        <w:rPr>
          <w:rFonts w:ascii="Calibri" w:eastAsia="Times New Roman" w:hAnsi="Calibri" w:cs="Calibri"/>
          <w:b/>
          <w:color w:val="000000"/>
          <w:kern w:val="32"/>
          <w:sz w:val="32"/>
          <w:szCs w:val="20"/>
        </w:rPr>
        <w:lastRenderedPageBreak/>
        <w:t>TABLE OF CONTENTS</w:t>
      </w:r>
    </w:p>
    <w:p w14:paraId="571CAADE" w14:textId="77777777" w:rsidR="001C0DB2" w:rsidRPr="00CD5649" w:rsidRDefault="001C0DB2" w:rsidP="007342FA">
      <w:pPr>
        <w:rPr>
          <w:rFonts w:ascii="Calibri" w:hAnsi="Calibri" w:cs="Calibri"/>
          <w:color w:val="000000"/>
        </w:rPr>
      </w:pPr>
    </w:p>
    <w:bookmarkStart w:id="0" w:name="_Toc263868851"/>
    <w:bookmarkStart w:id="1" w:name="_Toc271635816"/>
    <w:p w14:paraId="2E776212" w14:textId="4ABB25D1" w:rsidR="00C30C46" w:rsidRDefault="00E73D46">
      <w:pPr>
        <w:pStyle w:val="TOC1"/>
        <w:rPr>
          <w:rFonts w:asciiTheme="minorHAnsi" w:eastAsiaTheme="minorEastAsia" w:hAnsiTheme="minorHAnsi" w:cstheme="minorBidi"/>
          <w:noProof/>
          <w:color w:val="auto"/>
          <w:kern w:val="0"/>
          <w:szCs w:val="22"/>
          <w:lang w:eastAsia="en-GB"/>
        </w:rPr>
      </w:pPr>
      <w:r w:rsidRPr="00CD5649">
        <w:rPr>
          <w:rFonts w:ascii="Calibri" w:hAnsi="Calibri" w:cs="Calibri"/>
          <w:color w:val="000000"/>
        </w:rPr>
        <w:fldChar w:fldCharType="begin"/>
      </w:r>
      <w:r w:rsidR="002F00C1" w:rsidRPr="00CD5649">
        <w:rPr>
          <w:rFonts w:ascii="Calibri" w:hAnsi="Calibri" w:cs="Calibri"/>
          <w:color w:val="000000"/>
        </w:rPr>
        <w:instrText xml:space="preserve"> TOC \o "1-2" \h \z \u </w:instrText>
      </w:r>
      <w:r w:rsidRPr="00CD5649">
        <w:rPr>
          <w:rFonts w:ascii="Calibri" w:hAnsi="Calibri" w:cs="Calibri"/>
          <w:color w:val="000000"/>
        </w:rPr>
        <w:fldChar w:fldCharType="separate"/>
      </w:r>
      <w:hyperlink w:anchor="_Toc51570997" w:history="1">
        <w:r w:rsidR="00C30C46" w:rsidRPr="004D452E">
          <w:rPr>
            <w:rStyle w:val="Hyperlink"/>
            <w:noProof/>
          </w:rPr>
          <w:t>1</w:t>
        </w:r>
        <w:r w:rsidR="00C30C46">
          <w:rPr>
            <w:rFonts w:asciiTheme="minorHAnsi" w:eastAsiaTheme="minorEastAsia" w:hAnsiTheme="minorHAnsi" w:cstheme="minorBidi"/>
            <w:noProof/>
            <w:color w:val="auto"/>
            <w:kern w:val="0"/>
            <w:szCs w:val="22"/>
            <w:lang w:eastAsia="en-GB"/>
          </w:rPr>
          <w:tab/>
        </w:r>
        <w:r w:rsidR="00C30C46" w:rsidRPr="004D452E">
          <w:rPr>
            <w:rStyle w:val="Hyperlink"/>
            <w:noProof/>
          </w:rPr>
          <w:t>DOCUMENT HISTORY</w:t>
        </w:r>
        <w:r w:rsidR="00C30C46">
          <w:rPr>
            <w:noProof/>
            <w:webHidden/>
          </w:rPr>
          <w:tab/>
        </w:r>
        <w:r w:rsidR="00C30C46">
          <w:rPr>
            <w:noProof/>
            <w:webHidden/>
          </w:rPr>
          <w:fldChar w:fldCharType="begin"/>
        </w:r>
        <w:r w:rsidR="00C30C46">
          <w:rPr>
            <w:noProof/>
            <w:webHidden/>
          </w:rPr>
          <w:instrText xml:space="preserve"> PAGEREF _Toc51570997 \h </w:instrText>
        </w:r>
        <w:r w:rsidR="00C30C46">
          <w:rPr>
            <w:noProof/>
            <w:webHidden/>
          </w:rPr>
        </w:r>
        <w:r w:rsidR="00C30C46">
          <w:rPr>
            <w:noProof/>
            <w:webHidden/>
          </w:rPr>
          <w:fldChar w:fldCharType="separate"/>
        </w:r>
        <w:r w:rsidR="00DA1C0C">
          <w:rPr>
            <w:noProof/>
            <w:webHidden/>
          </w:rPr>
          <w:t>3</w:t>
        </w:r>
        <w:r w:rsidR="00C30C46">
          <w:rPr>
            <w:noProof/>
            <w:webHidden/>
          </w:rPr>
          <w:fldChar w:fldCharType="end"/>
        </w:r>
      </w:hyperlink>
    </w:p>
    <w:p w14:paraId="34FA0FC0" w14:textId="37143D1E" w:rsidR="00C30C46" w:rsidRDefault="00000000">
      <w:pPr>
        <w:pStyle w:val="TOC2"/>
        <w:rPr>
          <w:rFonts w:asciiTheme="minorHAnsi" w:eastAsiaTheme="minorEastAsia" w:hAnsiTheme="minorHAnsi" w:cstheme="minorBidi"/>
          <w:color w:val="auto"/>
          <w:kern w:val="0"/>
          <w:szCs w:val="22"/>
          <w:lang w:eastAsia="en-GB"/>
        </w:rPr>
      </w:pPr>
      <w:hyperlink w:anchor="_Toc51570998" w:history="1">
        <w:r w:rsidR="00C30C46" w:rsidRPr="004D452E">
          <w:rPr>
            <w:rStyle w:val="Hyperlink"/>
            <w:rFonts w:ascii="Calibri" w:hAnsi="Calibri" w:cs="Calibri"/>
          </w:rPr>
          <w:t>1.1</w:t>
        </w:r>
        <w:r w:rsidR="00C30C46">
          <w:rPr>
            <w:rFonts w:asciiTheme="minorHAnsi" w:eastAsiaTheme="minorEastAsia" w:hAnsiTheme="minorHAnsi" w:cstheme="minorBidi"/>
            <w:color w:val="auto"/>
            <w:kern w:val="0"/>
            <w:szCs w:val="22"/>
            <w:lang w:eastAsia="en-GB"/>
          </w:rPr>
          <w:tab/>
        </w:r>
        <w:r w:rsidR="00C30C46" w:rsidRPr="004D452E">
          <w:rPr>
            <w:rStyle w:val="Hyperlink"/>
            <w:rFonts w:ascii="Calibri" w:hAnsi="Calibri" w:cs="Calibri"/>
          </w:rPr>
          <w:t>Revision History</w:t>
        </w:r>
        <w:r w:rsidR="00C30C46">
          <w:rPr>
            <w:webHidden/>
          </w:rPr>
          <w:tab/>
        </w:r>
        <w:r w:rsidR="00C30C46">
          <w:rPr>
            <w:webHidden/>
          </w:rPr>
          <w:fldChar w:fldCharType="begin"/>
        </w:r>
        <w:r w:rsidR="00C30C46">
          <w:rPr>
            <w:webHidden/>
          </w:rPr>
          <w:instrText xml:space="preserve"> PAGEREF _Toc51570998 \h </w:instrText>
        </w:r>
        <w:r w:rsidR="00C30C46">
          <w:rPr>
            <w:webHidden/>
          </w:rPr>
        </w:r>
        <w:r w:rsidR="00C30C46">
          <w:rPr>
            <w:webHidden/>
          </w:rPr>
          <w:fldChar w:fldCharType="separate"/>
        </w:r>
        <w:r w:rsidR="00DA1C0C">
          <w:rPr>
            <w:webHidden/>
          </w:rPr>
          <w:t>3</w:t>
        </w:r>
        <w:r w:rsidR="00C30C46">
          <w:rPr>
            <w:webHidden/>
          </w:rPr>
          <w:fldChar w:fldCharType="end"/>
        </w:r>
      </w:hyperlink>
    </w:p>
    <w:p w14:paraId="783B0FF7" w14:textId="79512FD2" w:rsidR="00C30C46" w:rsidRDefault="00000000">
      <w:pPr>
        <w:pStyle w:val="TOC2"/>
        <w:rPr>
          <w:rFonts w:asciiTheme="minorHAnsi" w:eastAsiaTheme="minorEastAsia" w:hAnsiTheme="minorHAnsi" w:cstheme="minorBidi"/>
          <w:color w:val="auto"/>
          <w:kern w:val="0"/>
          <w:szCs w:val="22"/>
          <w:lang w:eastAsia="en-GB"/>
        </w:rPr>
      </w:pPr>
      <w:hyperlink w:anchor="_Toc51570999" w:history="1">
        <w:r w:rsidR="00C30C46" w:rsidRPr="004D452E">
          <w:rPr>
            <w:rStyle w:val="Hyperlink"/>
            <w:rFonts w:ascii="Calibri" w:hAnsi="Calibri" w:cs="Calibri"/>
          </w:rPr>
          <w:t>1.2</w:t>
        </w:r>
        <w:r w:rsidR="00C30C46">
          <w:rPr>
            <w:rFonts w:asciiTheme="minorHAnsi" w:eastAsiaTheme="minorEastAsia" w:hAnsiTheme="minorHAnsi" w:cstheme="minorBidi"/>
            <w:color w:val="auto"/>
            <w:kern w:val="0"/>
            <w:szCs w:val="22"/>
            <w:lang w:eastAsia="en-GB"/>
          </w:rPr>
          <w:tab/>
        </w:r>
        <w:r w:rsidR="00C30C46" w:rsidRPr="004D452E">
          <w:rPr>
            <w:rStyle w:val="Hyperlink"/>
            <w:rFonts w:ascii="Calibri" w:hAnsi="Calibri" w:cs="Calibri"/>
          </w:rPr>
          <w:t>Reviewers</w:t>
        </w:r>
        <w:r w:rsidR="00C30C46">
          <w:rPr>
            <w:webHidden/>
          </w:rPr>
          <w:tab/>
        </w:r>
        <w:r w:rsidR="00C30C46">
          <w:rPr>
            <w:webHidden/>
          </w:rPr>
          <w:fldChar w:fldCharType="begin"/>
        </w:r>
        <w:r w:rsidR="00C30C46">
          <w:rPr>
            <w:webHidden/>
          </w:rPr>
          <w:instrText xml:space="preserve"> PAGEREF _Toc51570999 \h </w:instrText>
        </w:r>
        <w:r w:rsidR="00C30C46">
          <w:rPr>
            <w:webHidden/>
          </w:rPr>
        </w:r>
        <w:r w:rsidR="00C30C46">
          <w:rPr>
            <w:webHidden/>
          </w:rPr>
          <w:fldChar w:fldCharType="separate"/>
        </w:r>
        <w:r w:rsidR="00DA1C0C">
          <w:rPr>
            <w:webHidden/>
          </w:rPr>
          <w:t>3</w:t>
        </w:r>
        <w:r w:rsidR="00C30C46">
          <w:rPr>
            <w:webHidden/>
          </w:rPr>
          <w:fldChar w:fldCharType="end"/>
        </w:r>
      </w:hyperlink>
    </w:p>
    <w:p w14:paraId="0CE0610F" w14:textId="4F7CBA91" w:rsidR="00C30C46" w:rsidRDefault="00000000">
      <w:pPr>
        <w:pStyle w:val="TOC2"/>
        <w:rPr>
          <w:rFonts w:asciiTheme="minorHAnsi" w:eastAsiaTheme="minorEastAsia" w:hAnsiTheme="minorHAnsi" w:cstheme="minorBidi"/>
          <w:color w:val="auto"/>
          <w:kern w:val="0"/>
          <w:szCs w:val="22"/>
          <w:lang w:eastAsia="en-GB"/>
        </w:rPr>
      </w:pPr>
      <w:hyperlink w:anchor="_Toc51571000" w:history="1">
        <w:r w:rsidR="00C30C46" w:rsidRPr="004D452E">
          <w:rPr>
            <w:rStyle w:val="Hyperlink"/>
            <w:rFonts w:ascii="Calibri" w:hAnsi="Calibri" w:cs="Calibri"/>
          </w:rPr>
          <w:t>1.3</w:t>
        </w:r>
        <w:r w:rsidR="00C30C46">
          <w:rPr>
            <w:rFonts w:asciiTheme="minorHAnsi" w:eastAsiaTheme="minorEastAsia" w:hAnsiTheme="minorHAnsi" w:cstheme="minorBidi"/>
            <w:color w:val="auto"/>
            <w:kern w:val="0"/>
            <w:szCs w:val="22"/>
            <w:lang w:eastAsia="en-GB"/>
          </w:rPr>
          <w:tab/>
        </w:r>
        <w:r w:rsidR="00C30C46" w:rsidRPr="004D452E">
          <w:rPr>
            <w:rStyle w:val="Hyperlink"/>
            <w:rFonts w:ascii="Calibri" w:hAnsi="Calibri" w:cs="Calibri"/>
          </w:rPr>
          <w:t>Authorisation</w:t>
        </w:r>
        <w:r w:rsidR="00C30C46">
          <w:rPr>
            <w:webHidden/>
          </w:rPr>
          <w:tab/>
        </w:r>
        <w:r w:rsidR="00C30C46">
          <w:rPr>
            <w:webHidden/>
          </w:rPr>
          <w:fldChar w:fldCharType="begin"/>
        </w:r>
        <w:r w:rsidR="00C30C46">
          <w:rPr>
            <w:webHidden/>
          </w:rPr>
          <w:instrText xml:space="preserve"> PAGEREF _Toc51571000 \h </w:instrText>
        </w:r>
        <w:r w:rsidR="00C30C46">
          <w:rPr>
            <w:webHidden/>
          </w:rPr>
        </w:r>
        <w:r w:rsidR="00C30C46">
          <w:rPr>
            <w:webHidden/>
          </w:rPr>
          <w:fldChar w:fldCharType="separate"/>
        </w:r>
        <w:r w:rsidR="00DA1C0C">
          <w:rPr>
            <w:webHidden/>
          </w:rPr>
          <w:t>3</w:t>
        </w:r>
        <w:r w:rsidR="00C30C46">
          <w:rPr>
            <w:webHidden/>
          </w:rPr>
          <w:fldChar w:fldCharType="end"/>
        </w:r>
      </w:hyperlink>
    </w:p>
    <w:p w14:paraId="16F82656" w14:textId="3769124C" w:rsidR="00C30C46" w:rsidRDefault="00000000">
      <w:pPr>
        <w:pStyle w:val="TOC1"/>
        <w:rPr>
          <w:rFonts w:asciiTheme="minorHAnsi" w:eastAsiaTheme="minorEastAsia" w:hAnsiTheme="minorHAnsi" w:cstheme="minorBidi"/>
          <w:noProof/>
          <w:color w:val="auto"/>
          <w:kern w:val="0"/>
          <w:szCs w:val="22"/>
          <w:lang w:eastAsia="en-GB"/>
        </w:rPr>
      </w:pPr>
      <w:hyperlink w:anchor="_Toc51571001" w:history="1">
        <w:r w:rsidR="00C30C46" w:rsidRPr="004D452E">
          <w:rPr>
            <w:rStyle w:val="Hyperlink"/>
            <w:noProof/>
          </w:rPr>
          <w:t>2</w:t>
        </w:r>
        <w:r w:rsidR="00C30C46">
          <w:rPr>
            <w:rFonts w:asciiTheme="minorHAnsi" w:eastAsiaTheme="minorEastAsia" w:hAnsiTheme="minorHAnsi" w:cstheme="minorBidi"/>
            <w:noProof/>
            <w:color w:val="auto"/>
            <w:kern w:val="0"/>
            <w:szCs w:val="22"/>
            <w:lang w:eastAsia="en-GB"/>
          </w:rPr>
          <w:tab/>
        </w:r>
        <w:r w:rsidR="00C30C46" w:rsidRPr="004D452E">
          <w:rPr>
            <w:rStyle w:val="Hyperlink"/>
            <w:noProof/>
          </w:rPr>
          <w:t>INTRODUCTION</w:t>
        </w:r>
        <w:r w:rsidR="00C30C46">
          <w:rPr>
            <w:noProof/>
            <w:webHidden/>
          </w:rPr>
          <w:tab/>
        </w:r>
        <w:r w:rsidR="00C30C46">
          <w:rPr>
            <w:noProof/>
            <w:webHidden/>
          </w:rPr>
          <w:fldChar w:fldCharType="begin"/>
        </w:r>
        <w:r w:rsidR="00C30C46">
          <w:rPr>
            <w:noProof/>
            <w:webHidden/>
          </w:rPr>
          <w:instrText xml:space="preserve"> PAGEREF _Toc51571001 \h </w:instrText>
        </w:r>
        <w:r w:rsidR="00C30C46">
          <w:rPr>
            <w:noProof/>
            <w:webHidden/>
          </w:rPr>
        </w:r>
        <w:r w:rsidR="00C30C46">
          <w:rPr>
            <w:noProof/>
            <w:webHidden/>
          </w:rPr>
          <w:fldChar w:fldCharType="separate"/>
        </w:r>
        <w:r w:rsidR="00DA1C0C">
          <w:rPr>
            <w:noProof/>
            <w:webHidden/>
          </w:rPr>
          <w:t>4</w:t>
        </w:r>
        <w:r w:rsidR="00C30C46">
          <w:rPr>
            <w:noProof/>
            <w:webHidden/>
          </w:rPr>
          <w:fldChar w:fldCharType="end"/>
        </w:r>
      </w:hyperlink>
    </w:p>
    <w:p w14:paraId="48E37953" w14:textId="24431306" w:rsidR="00C30C46" w:rsidRDefault="00000000">
      <w:pPr>
        <w:pStyle w:val="TOC1"/>
        <w:rPr>
          <w:rFonts w:asciiTheme="minorHAnsi" w:eastAsiaTheme="minorEastAsia" w:hAnsiTheme="minorHAnsi" w:cstheme="minorBidi"/>
          <w:noProof/>
          <w:color w:val="auto"/>
          <w:kern w:val="0"/>
          <w:szCs w:val="22"/>
          <w:lang w:eastAsia="en-GB"/>
        </w:rPr>
      </w:pPr>
      <w:hyperlink w:anchor="_Toc51571002" w:history="1">
        <w:r w:rsidR="00C30C46" w:rsidRPr="004D452E">
          <w:rPr>
            <w:rStyle w:val="Hyperlink"/>
            <w:noProof/>
          </w:rPr>
          <w:t>3</w:t>
        </w:r>
        <w:r w:rsidR="00C30C46">
          <w:rPr>
            <w:rFonts w:asciiTheme="minorHAnsi" w:eastAsiaTheme="minorEastAsia" w:hAnsiTheme="minorHAnsi" w:cstheme="minorBidi"/>
            <w:noProof/>
            <w:color w:val="auto"/>
            <w:kern w:val="0"/>
            <w:szCs w:val="22"/>
            <w:lang w:eastAsia="en-GB"/>
          </w:rPr>
          <w:tab/>
        </w:r>
        <w:r w:rsidR="00C30C46" w:rsidRPr="004D452E">
          <w:rPr>
            <w:rStyle w:val="Hyperlink"/>
            <w:noProof/>
          </w:rPr>
          <w:t>SERVICE MANAGEMENT BOARD (SMB)</w:t>
        </w:r>
        <w:r w:rsidR="00C30C46">
          <w:rPr>
            <w:noProof/>
            <w:webHidden/>
          </w:rPr>
          <w:tab/>
        </w:r>
        <w:r w:rsidR="00C30C46">
          <w:rPr>
            <w:noProof/>
            <w:webHidden/>
          </w:rPr>
          <w:fldChar w:fldCharType="begin"/>
        </w:r>
        <w:r w:rsidR="00C30C46">
          <w:rPr>
            <w:noProof/>
            <w:webHidden/>
          </w:rPr>
          <w:instrText xml:space="preserve"> PAGEREF _Toc51571002 \h </w:instrText>
        </w:r>
        <w:r w:rsidR="00C30C46">
          <w:rPr>
            <w:noProof/>
            <w:webHidden/>
          </w:rPr>
        </w:r>
        <w:r w:rsidR="00C30C46">
          <w:rPr>
            <w:noProof/>
            <w:webHidden/>
          </w:rPr>
          <w:fldChar w:fldCharType="separate"/>
        </w:r>
        <w:r w:rsidR="00DA1C0C">
          <w:rPr>
            <w:noProof/>
            <w:webHidden/>
          </w:rPr>
          <w:t>4</w:t>
        </w:r>
        <w:r w:rsidR="00C30C46">
          <w:rPr>
            <w:noProof/>
            <w:webHidden/>
          </w:rPr>
          <w:fldChar w:fldCharType="end"/>
        </w:r>
      </w:hyperlink>
    </w:p>
    <w:p w14:paraId="59B234F3" w14:textId="570E2909" w:rsidR="00C30C46" w:rsidRDefault="00000000">
      <w:pPr>
        <w:pStyle w:val="TOC1"/>
        <w:rPr>
          <w:rFonts w:asciiTheme="minorHAnsi" w:eastAsiaTheme="minorEastAsia" w:hAnsiTheme="minorHAnsi" w:cstheme="minorBidi"/>
          <w:noProof/>
          <w:color w:val="auto"/>
          <w:kern w:val="0"/>
          <w:szCs w:val="22"/>
          <w:lang w:eastAsia="en-GB"/>
        </w:rPr>
      </w:pPr>
      <w:hyperlink w:anchor="_Toc51571003" w:history="1">
        <w:r w:rsidR="00C30C46" w:rsidRPr="004D452E">
          <w:rPr>
            <w:rStyle w:val="Hyperlink"/>
            <w:noProof/>
          </w:rPr>
          <w:t>4</w:t>
        </w:r>
        <w:r w:rsidR="00C30C46">
          <w:rPr>
            <w:rFonts w:asciiTheme="minorHAnsi" w:eastAsiaTheme="minorEastAsia" w:hAnsiTheme="minorHAnsi" w:cstheme="minorBidi"/>
            <w:noProof/>
            <w:color w:val="auto"/>
            <w:kern w:val="0"/>
            <w:szCs w:val="22"/>
            <w:lang w:eastAsia="en-GB"/>
          </w:rPr>
          <w:tab/>
        </w:r>
        <w:r w:rsidR="00C30C46" w:rsidRPr="004D452E">
          <w:rPr>
            <w:rStyle w:val="Hyperlink"/>
            <w:noProof/>
          </w:rPr>
          <w:t>RELEASE NOTES REQUIREMENT</w:t>
        </w:r>
        <w:r w:rsidR="00C30C46">
          <w:rPr>
            <w:noProof/>
            <w:webHidden/>
          </w:rPr>
          <w:tab/>
        </w:r>
        <w:r w:rsidR="00C30C46">
          <w:rPr>
            <w:noProof/>
            <w:webHidden/>
          </w:rPr>
          <w:fldChar w:fldCharType="begin"/>
        </w:r>
        <w:r w:rsidR="00C30C46">
          <w:rPr>
            <w:noProof/>
            <w:webHidden/>
          </w:rPr>
          <w:instrText xml:space="preserve"> PAGEREF _Toc51571003 \h </w:instrText>
        </w:r>
        <w:r w:rsidR="00C30C46">
          <w:rPr>
            <w:noProof/>
            <w:webHidden/>
          </w:rPr>
        </w:r>
        <w:r w:rsidR="00C30C46">
          <w:rPr>
            <w:noProof/>
            <w:webHidden/>
          </w:rPr>
          <w:fldChar w:fldCharType="separate"/>
        </w:r>
        <w:r w:rsidR="00DA1C0C">
          <w:rPr>
            <w:noProof/>
            <w:webHidden/>
          </w:rPr>
          <w:t>4</w:t>
        </w:r>
        <w:r w:rsidR="00C30C46">
          <w:rPr>
            <w:noProof/>
            <w:webHidden/>
          </w:rPr>
          <w:fldChar w:fldCharType="end"/>
        </w:r>
      </w:hyperlink>
    </w:p>
    <w:p w14:paraId="24A63947" w14:textId="207D1311" w:rsidR="00C30C46" w:rsidRDefault="00000000">
      <w:pPr>
        <w:pStyle w:val="TOC2"/>
        <w:rPr>
          <w:rFonts w:asciiTheme="minorHAnsi" w:eastAsiaTheme="minorEastAsia" w:hAnsiTheme="minorHAnsi" w:cstheme="minorBidi"/>
          <w:color w:val="auto"/>
          <w:kern w:val="0"/>
          <w:szCs w:val="22"/>
          <w:lang w:eastAsia="en-GB"/>
        </w:rPr>
      </w:pPr>
      <w:hyperlink w:anchor="_Toc51571004" w:history="1">
        <w:r w:rsidR="00C30C46" w:rsidRPr="004D452E">
          <w:rPr>
            <w:rStyle w:val="Hyperlink"/>
            <w:rFonts w:ascii="Calibri" w:hAnsi="Calibri" w:cs="Calibri"/>
          </w:rPr>
          <w:t>4.1</w:t>
        </w:r>
        <w:r w:rsidR="00C30C46">
          <w:rPr>
            <w:rFonts w:asciiTheme="minorHAnsi" w:eastAsiaTheme="minorEastAsia" w:hAnsiTheme="minorHAnsi" w:cstheme="minorBidi"/>
            <w:color w:val="auto"/>
            <w:kern w:val="0"/>
            <w:szCs w:val="22"/>
            <w:lang w:eastAsia="en-GB"/>
          </w:rPr>
          <w:tab/>
        </w:r>
        <w:r w:rsidR="00C30C46" w:rsidRPr="004D452E">
          <w:rPr>
            <w:rStyle w:val="Hyperlink"/>
            <w:rFonts w:ascii="Calibri" w:hAnsi="Calibri" w:cs="Calibri"/>
          </w:rPr>
          <w:t>Release Identification</w:t>
        </w:r>
        <w:r w:rsidR="00C30C46">
          <w:rPr>
            <w:webHidden/>
          </w:rPr>
          <w:tab/>
        </w:r>
        <w:r w:rsidR="00C30C46">
          <w:rPr>
            <w:webHidden/>
          </w:rPr>
          <w:fldChar w:fldCharType="begin"/>
        </w:r>
        <w:r w:rsidR="00C30C46">
          <w:rPr>
            <w:webHidden/>
          </w:rPr>
          <w:instrText xml:space="preserve"> PAGEREF _Toc51571004 \h </w:instrText>
        </w:r>
        <w:r w:rsidR="00C30C46">
          <w:rPr>
            <w:webHidden/>
          </w:rPr>
        </w:r>
        <w:r w:rsidR="00C30C46">
          <w:rPr>
            <w:webHidden/>
          </w:rPr>
          <w:fldChar w:fldCharType="separate"/>
        </w:r>
        <w:r w:rsidR="00DA1C0C">
          <w:rPr>
            <w:webHidden/>
          </w:rPr>
          <w:t>4</w:t>
        </w:r>
        <w:r w:rsidR="00C30C46">
          <w:rPr>
            <w:webHidden/>
          </w:rPr>
          <w:fldChar w:fldCharType="end"/>
        </w:r>
      </w:hyperlink>
    </w:p>
    <w:p w14:paraId="17F01AF5" w14:textId="587C84E6" w:rsidR="00C30C46" w:rsidRDefault="00000000">
      <w:pPr>
        <w:pStyle w:val="TOC2"/>
        <w:rPr>
          <w:rFonts w:asciiTheme="minorHAnsi" w:eastAsiaTheme="minorEastAsia" w:hAnsiTheme="minorHAnsi" w:cstheme="minorBidi"/>
          <w:color w:val="auto"/>
          <w:kern w:val="0"/>
          <w:szCs w:val="22"/>
          <w:lang w:eastAsia="en-GB"/>
        </w:rPr>
      </w:pPr>
      <w:hyperlink w:anchor="_Toc51571005" w:history="1">
        <w:r w:rsidR="00C30C46" w:rsidRPr="004D452E">
          <w:rPr>
            <w:rStyle w:val="Hyperlink"/>
            <w:rFonts w:ascii="Calibri" w:hAnsi="Calibri" w:cs="Calibri"/>
          </w:rPr>
          <w:t>4.2</w:t>
        </w:r>
        <w:r w:rsidR="00C30C46">
          <w:rPr>
            <w:rFonts w:asciiTheme="minorHAnsi" w:eastAsiaTheme="minorEastAsia" w:hAnsiTheme="minorHAnsi" w:cstheme="minorBidi"/>
            <w:color w:val="auto"/>
            <w:kern w:val="0"/>
            <w:szCs w:val="22"/>
            <w:lang w:eastAsia="en-GB"/>
          </w:rPr>
          <w:tab/>
        </w:r>
        <w:r w:rsidR="00C30C46" w:rsidRPr="004D452E">
          <w:rPr>
            <w:rStyle w:val="Hyperlink"/>
            <w:rFonts w:ascii="Calibri" w:hAnsi="Calibri" w:cs="Calibri"/>
          </w:rPr>
          <w:t>Description of New or Modified Functionality</w:t>
        </w:r>
        <w:r w:rsidR="00C30C46">
          <w:rPr>
            <w:webHidden/>
          </w:rPr>
          <w:tab/>
        </w:r>
        <w:r w:rsidR="00C30C46">
          <w:rPr>
            <w:webHidden/>
          </w:rPr>
          <w:fldChar w:fldCharType="begin"/>
        </w:r>
        <w:r w:rsidR="00C30C46">
          <w:rPr>
            <w:webHidden/>
          </w:rPr>
          <w:instrText xml:space="preserve"> PAGEREF _Toc51571005 \h </w:instrText>
        </w:r>
        <w:r w:rsidR="00C30C46">
          <w:rPr>
            <w:webHidden/>
          </w:rPr>
        </w:r>
        <w:r w:rsidR="00C30C46">
          <w:rPr>
            <w:webHidden/>
          </w:rPr>
          <w:fldChar w:fldCharType="separate"/>
        </w:r>
        <w:r w:rsidR="00DA1C0C">
          <w:rPr>
            <w:webHidden/>
          </w:rPr>
          <w:t>4</w:t>
        </w:r>
        <w:r w:rsidR="00C30C46">
          <w:rPr>
            <w:webHidden/>
          </w:rPr>
          <w:fldChar w:fldCharType="end"/>
        </w:r>
      </w:hyperlink>
    </w:p>
    <w:p w14:paraId="7146EB63" w14:textId="25B7478A" w:rsidR="00C30C46" w:rsidRDefault="00000000">
      <w:pPr>
        <w:pStyle w:val="TOC2"/>
        <w:rPr>
          <w:rFonts w:asciiTheme="minorHAnsi" w:eastAsiaTheme="minorEastAsia" w:hAnsiTheme="minorHAnsi" w:cstheme="minorBidi"/>
          <w:color w:val="auto"/>
          <w:kern w:val="0"/>
          <w:szCs w:val="22"/>
          <w:lang w:eastAsia="en-GB"/>
        </w:rPr>
      </w:pPr>
      <w:hyperlink w:anchor="_Toc51571006" w:history="1">
        <w:r w:rsidR="00C30C46" w:rsidRPr="004D452E">
          <w:rPr>
            <w:rStyle w:val="Hyperlink"/>
            <w:rFonts w:ascii="Calibri" w:hAnsi="Calibri" w:cs="Calibri"/>
          </w:rPr>
          <w:t>4.3</w:t>
        </w:r>
        <w:r w:rsidR="00C30C46">
          <w:rPr>
            <w:rFonts w:asciiTheme="minorHAnsi" w:eastAsiaTheme="minorEastAsia" w:hAnsiTheme="minorHAnsi" w:cstheme="minorBidi"/>
            <w:color w:val="auto"/>
            <w:kern w:val="0"/>
            <w:szCs w:val="22"/>
            <w:lang w:eastAsia="en-GB"/>
          </w:rPr>
          <w:tab/>
        </w:r>
        <w:r w:rsidR="00C30C46" w:rsidRPr="004D452E">
          <w:rPr>
            <w:rStyle w:val="Hyperlink"/>
            <w:rFonts w:ascii="Calibri" w:hAnsi="Calibri" w:cs="Calibri"/>
          </w:rPr>
          <w:t>Summary</w:t>
        </w:r>
        <w:r w:rsidR="00C30C46">
          <w:rPr>
            <w:webHidden/>
          </w:rPr>
          <w:tab/>
        </w:r>
        <w:r w:rsidR="00C30C46">
          <w:rPr>
            <w:webHidden/>
          </w:rPr>
          <w:fldChar w:fldCharType="begin"/>
        </w:r>
        <w:r w:rsidR="00C30C46">
          <w:rPr>
            <w:webHidden/>
          </w:rPr>
          <w:instrText xml:space="preserve"> PAGEREF _Toc51571006 \h </w:instrText>
        </w:r>
        <w:r w:rsidR="00C30C46">
          <w:rPr>
            <w:webHidden/>
          </w:rPr>
        </w:r>
        <w:r w:rsidR="00C30C46">
          <w:rPr>
            <w:webHidden/>
          </w:rPr>
          <w:fldChar w:fldCharType="separate"/>
        </w:r>
        <w:r w:rsidR="00DA1C0C">
          <w:rPr>
            <w:webHidden/>
          </w:rPr>
          <w:t>9</w:t>
        </w:r>
        <w:r w:rsidR="00C30C46">
          <w:rPr>
            <w:webHidden/>
          </w:rPr>
          <w:fldChar w:fldCharType="end"/>
        </w:r>
      </w:hyperlink>
    </w:p>
    <w:p w14:paraId="48C1329F" w14:textId="7A8E051E" w:rsidR="00C30C46" w:rsidRDefault="00000000">
      <w:pPr>
        <w:pStyle w:val="TOC2"/>
        <w:rPr>
          <w:rFonts w:asciiTheme="minorHAnsi" w:eastAsiaTheme="minorEastAsia" w:hAnsiTheme="minorHAnsi" w:cstheme="minorBidi"/>
          <w:color w:val="auto"/>
          <w:kern w:val="0"/>
          <w:szCs w:val="22"/>
          <w:lang w:eastAsia="en-GB"/>
        </w:rPr>
      </w:pPr>
      <w:hyperlink w:anchor="_Toc51571007" w:history="1">
        <w:r w:rsidR="00C30C46" w:rsidRPr="004D452E">
          <w:rPr>
            <w:rStyle w:val="Hyperlink"/>
            <w:rFonts w:ascii="Calibri" w:hAnsi="Calibri" w:cs="Calibri"/>
          </w:rPr>
          <w:t>4.4</w:t>
        </w:r>
        <w:r w:rsidR="00C30C46">
          <w:rPr>
            <w:rFonts w:asciiTheme="minorHAnsi" w:eastAsiaTheme="minorEastAsia" w:hAnsiTheme="minorHAnsi" w:cstheme="minorBidi"/>
            <w:color w:val="auto"/>
            <w:kern w:val="0"/>
            <w:szCs w:val="22"/>
            <w:lang w:eastAsia="en-GB"/>
          </w:rPr>
          <w:tab/>
        </w:r>
        <w:r w:rsidR="00C30C46" w:rsidRPr="004D452E">
          <w:rPr>
            <w:rStyle w:val="Hyperlink"/>
            <w:rFonts w:ascii="Calibri" w:hAnsi="Calibri" w:cs="Calibri"/>
          </w:rPr>
          <w:t>Problems Fixed</w:t>
        </w:r>
        <w:r w:rsidR="00C30C46">
          <w:rPr>
            <w:webHidden/>
          </w:rPr>
          <w:tab/>
        </w:r>
        <w:r w:rsidR="00C30C46">
          <w:rPr>
            <w:webHidden/>
          </w:rPr>
          <w:fldChar w:fldCharType="begin"/>
        </w:r>
        <w:r w:rsidR="00C30C46">
          <w:rPr>
            <w:webHidden/>
          </w:rPr>
          <w:instrText xml:space="preserve"> PAGEREF _Toc51571007 \h </w:instrText>
        </w:r>
        <w:r w:rsidR="00C30C46">
          <w:rPr>
            <w:webHidden/>
          </w:rPr>
        </w:r>
        <w:r w:rsidR="00C30C46">
          <w:rPr>
            <w:webHidden/>
          </w:rPr>
          <w:fldChar w:fldCharType="separate"/>
        </w:r>
        <w:r w:rsidR="00DA1C0C">
          <w:rPr>
            <w:webHidden/>
          </w:rPr>
          <w:t>10</w:t>
        </w:r>
        <w:r w:rsidR="00C30C46">
          <w:rPr>
            <w:webHidden/>
          </w:rPr>
          <w:fldChar w:fldCharType="end"/>
        </w:r>
      </w:hyperlink>
    </w:p>
    <w:p w14:paraId="36BFC8C4" w14:textId="0CE26748" w:rsidR="00C30C46" w:rsidRDefault="00000000">
      <w:pPr>
        <w:pStyle w:val="TOC2"/>
        <w:rPr>
          <w:rFonts w:asciiTheme="minorHAnsi" w:eastAsiaTheme="minorEastAsia" w:hAnsiTheme="minorHAnsi" w:cstheme="minorBidi"/>
          <w:color w:val="auto"/>
          <w:kern w:val="0"/>
          <w:szCs w:val="22"/>
          <w:lang w:eastAsia="en-GB"/>
        </w:rPr>
      </w:pPr>
      <w:hyperlink w:anchor="_Toc51571008" w:history="1">
        <w:r w:rsidR="00C30C46" w:rsidRPr="004D452E">
          <w:rPr>
            <w:rStyle w:val="Hyperlink"/>
            <w:rFonts w:ascii="Calibri" w:hAnsi="Calibri" w:cs="Calibri"/>
          </w:rPr>
          <w:t>4.5</w:t>
        </w:r>
        <w:r w:rsidR="00C30C46">
          <w:rPr>
            <w:rFonts w:asciiTheme="minorHAnsi" w:eastAsiaTheme="minorEastAsia" w:hAnsiTheme="minorHAnsi" w:cstheme="minorBidi"/>
            <w:color w:val="auto"/>
            <w:kern w:val="0"/>
            <w:szCs w:val="22"/>
            <w:lang w:eastAsia="en-GB"/>
          </w:rPr>
          <w:tab/>
        </w:r>
        <w:r w:rsidR="00C30C46" w:rsidRPr="004D452E">
          <w:rPr>
            <w:rStyle w:val="Hyperlink"/>
            <w:rFonts w:ascii="Calibri" w:hAnsi="Calibri" w:cs="Calibri"/>
          </w:rPr>
          <w:t>New Problems Identified During Testing and Associated Workarounds</w:t>
        </w:r>
        <w:r w:rsidR="00C30C46">
          <w:rPr>
            <w:webHidden/>
          </w:rPr>
          <w:tab/>
        </w:r>
        <w:r w:rsidR="00C30C46">
          <w:rPr>
            <w:webHidden/>
          </w:rPr>
          <w:fldChar w:fldCharType="begin"/>
        </w:r>
        <w:r w:rsidR="00C30C46">
          <w:rPr>
            <w:webHidden/>
          </w:rPr>
          <w:instrText xml:space="preserve"> PAGEREF _Toc51571008 \h </w:instrText>
        </w:r>
        <w:r w:rsidR="00C30C46">
          <w:rPr>
            <w:webHidden/>
          </w:rPr>
        </w:r>
        <w:r w:rsidR="00C30C46">
          <w:rPr>
            <w:webHidden/>
          </w:rPr>
          <w:fldChar w:fldCharType="separate"/>
        </w:r>
        <w:r w:rsidR="00DA1C0C">
          <w:rPr>
            <w:webHidden/>
          </w:rPr>
          <w:t>10</w:t>
        </w:r>
        <w:r w:rsidR="00C30C46">
          <w:rPr>
            <w:webHidden/>
          </w:rPr>
          <w:fldChar w:fldCharType="end"/>
        </w:r>
      </w:hyperlink>
    </w:p>
    <w:p w14:paraId="7685DA38" w14:textId="35A0F5A9" w:rsidR="00C30C46" w:rsidRDefault="00000000">
      <w:pPr>
        <w:pStyle w:val="TOC2"/>
        <w:rPr>
          <w:rFonts w:asciiTheme="minorHAnsi" w:eastAsiaTheme="minorEastAsia" w:hAnsiTheme="minorHAnsi" w:cstheme="minorBidi"/>
          <w:color w:val="auto"/>
          <w:kern w:val="0"/>
          <w:szCs w:val="22"/>
          <w:lang w:eastAsia="en-GB"/>
        </w:rPr>
      </w:pPr>
      <w:hyperlink w:anchor="_Toc51571009" w:history="1">
        <w:r w:rsidR="00C30C46" w:rsidRPr="004D452E">
          <w:rPr>
            <w:rStyle w:val="Hyperlink"/>
            <w:rFonts w:ascii="Calibri" w:hAnsi="Calibri" w:cs="Calibri"/>
          </w:rPr>
          <w:t>4.6</w:t>
        </w:r>
        <w:r w:rsidR="00C30C46">
          <w:rPr>
            <w:rFonts w:asciiTheme="minorHAnsi" w:eastAsiaTheme="minorEastAsia" w:hAnsiTheme="minorHAnsi" w:cstheme="minorBidi"/>
            <w:color w:val="auto"/>
            <w:kern w:val="0"/>
            <w:szCs w:val="22"/>
            <w:lang w:eastAsia="en-GB"/>
          </w:rPr>
          <w:tab/>
        </w:r>
        <w:r w:rsidR="00C30C46" w:rsidRPr="004D452E">
          <w:rPr>
            <w:rStyle w:val="Hyperlink"/>
            <w:rFonts w:ascii="Calibri" w:hAnsi="Calibri" w:cs="Calibri"/>
          </w:rPr>
          <w:t>Pre-requisites to Deploy the Release</w:t>
        </w:r>
        <w:r w:rsidR="00C30C46">
          <w:rPr>
            <w:webHidden/>
          </w:rPr>
          <w:tab/>
        </w:r>
        <w:r w:rsidR="00C30C46">
          <w:rPr>
            <w:webHidden/>
          </w:rPr>
          <w:fldChar w:fldCharType="begin"/>
        </w:r>
        <w:r w:rsidR="00C30C46">
          <w:rPr>
            <w:webHidden/>
          </w:rPr>
          <w:instrText xml:space="preserve"> PAGEREF _Toc51571009 \h </w:instrText>
        </w:r>
        <w:r w:rsidR="00C30C46">
          <w:rPr>
            <w:webHidden/>
          </w:rPr>
        </w:r>
        <w:r w:rsidR="00C30C46">
          <w:rPr>
            <w:webHidden/>
          </w:rPr>
          <w:fldChar w:fldCharType="separate"/>
        </w:r>
        <w:r w:rsidR="00DA1C0C">
          <w:rPr>
            <w:webHidden/>
          </w:rPr>
          <w:t>10</w:t>
        </w:r>
        <w:r w:rsidR="00C30C46">
          <w:rPr>
            <w:webHidden/>
          </w:rPr>
          <w:fldChar w:fldCharType="end"/>
        </w:r>
      </w:hyperlink>
    </w:p>
    <w:p w14:paraId="0811A071" w14:textId="76EE96F8" w:rsidR="00C30C46" w:rsidRDefault="00000000">
      <w:pPr>
        <w:pStyle w:val="TOC2"/>
        <w:rPr>
          <w:rFonts w:asciiTheme="minorHAnsi" w:eastAsiaTheme="minorEastAsia" w:hAnsiTheme="minorHAnsi" w:cstheme="minorBidi"/>
          <w:color w:val="auto"/>
          <w:kern w:val="0"/>
          <w:szCs w:val="22"/>
          <w:lang w:eastAsia="en-GB"/>
        </w:rPr>
      </w:pPr>
      <w:hyperlink w:anchor="_Toc51571010" w:history="1">
        <w:r w:rsidR="00C30C46" w:rsidRPr="004D452E">
          <w:rPr>
            <w:rStyle w:val="Hyperlink"/>
            <w:rFonts w:ascii="Calibri" w:hAnsi="Calibri" w:cs="Calibri"/>
          </w:rPr>
          <w:t>4.7</w:t>
        </w:r>
        <w:r w:rsidR="00C30C46">
          <w:rPr>
            <w:rFonts w:asciiTheme="minorHAnsi" w:eastAsiaTheme="minorEastAsia" w:hAnsiTheme="minorHAnsi" w:cstheme="minorBidi"/>
            <w:color w:val="auto"/>
            <w:kern w:val="0"/>
            <w:szCs w:val="22"/>
            <w:lang w:eastAsia="en-GB"/>
          </w:rPr>
          <w:tab/>
        </w:r>
        <w:r w:rsidR="00C30C46" w:rsidRPr="004D452E">
          <w:rPr>
            <w:rStyle w:val="Hyperlink"/>
            <w:rFonts w:ascii="Calibri" w:hAnsi="Calibri" w:cs="Calibri"/>
          </w:rPr>
          <w:t>Training Requirements</w:t>
        </w:r>
        <w:r w:rsidR="00C30C46">
          <w:rPr>
            <w:webHidden/>
          </w:rPr>
          <w:tab/>
        </w:r>
        <w:r w:rsidR="00C30C46">
          <w:rPr>
            <w:webHidden/>
          </w:rPr>
          <w:fldChar w:fldCharType="begin"/>
        </w:r>
        <w:r w:rsidR="00C30C46">
          <w:rPr>
            <w:webHidden/>
          </w:rPr>
          <w:instrText xml:space="preserve"> PAGEREF _Toc51571010 \h </w:instrText>
        </w:r>
        <w:r w:rsidR="00C30C46">
          <w:rPr>
            <w:webHidden/>
          </w:rPr>
        </w:r>
        <w:r w:rsidR="00C30C46">
          <w:rPr>
            <w:webHidden/>
          </w:rPr>
          <w:fldChar w:fldCharType="separate"/>
        </w:r>
        <w:r w:rsidR="00DA1C0C">
          <w:rPr>
            <w:webHidden/>
          </w:rPr>
          <w:t>10</w:t>
        </w:r>
        <w:r w:rsidR="00C30C46">
          <w:rPr>
            <w:webHidden/>
          </w:rPr>
          <w:fldChar w:fldCharType="end"/>
        </w:r>
      </w:hyperlink>
    </w:p>
    <w:p w14:paraId="2744B989" w14:textId="66ACEBF0" w:rsidR="00C30C46" w:rsidRDefault="00000000">
      <w:pPr>
        <w:pStyle w:val="TOC2"/>
        <w:rPr>
          <w:rFonts w:asciiTheme="minorHAnsi" w:eastAsiaTheme="minorEastAsia" w:hAnsiTheme="minorHAnsi" w:cstheme="minorBidi"/>
          <w:color w:val="auto"/>
          <w:kern w:val="0"/>
          <w:szCs w:val="22"/>
          <w:lang w:eastAsia="en-GB"/>
        </w:rPr>
      </w:pPr>
      <w:hyperlink w:anchor="_Toc51571011" w:history="1">
        <w:r w:rsidR="00C30C46" w:rsidRPr="004D452E">
          <w:rPr>
            <w:rStyle w:val="Hyperlink"/>
            <w:rFonts w:ascii="Calibri" w:hAnsi="Calibri" w:cs="Calibri"/>
          </w:rPr>
          <w:t>4.8</w:t>
        </w:r>
        <w:r w:rsidR="00C30C46">
          <w:rPr>
            <w:rFonts w:asciiTheme="minorHAnsi" w:eastAsiaTheme="minorEastAsia" w:hAnsiTheme="minorHAnsi" w:cstheme="minorBidi"/>
            <w:color w:val="auto"/>
            <w:kern w:val="0"/>
            <w:szCs w:val="22"/>
            <w:lang w:eastAsia="en-GB"/>
          </w:rPr>
          <w:tab/>
        </w:r>
        <w:r w:rsidR="00C30C46" w:rsidRPr="004D452E">
          <w:rPr>
            <w:rStyle w:val="Hyperlink"/>
            <w:rFonts w:ascii="Calibri" w:hAnsi="Calibri" w:cs="Calibri"/>
          </w:rPr>
          <w:t>Step by Step Deployment Instructions</w:t>
        </w:r>
        <w:r w:rsidR="00C30C46">
          <w:rPr>
            <w:webHidden/>
          </w:rPr>
          <w:tab/>
        </w:r>
        <w:r w:rsidR="00C30C46">
          <w:rPr>
            <w:webHidden/>
          </w:rPr>
          <w:fldChar w:fldCharType="begin"/>
        </w:r>
        <w:r w:rsidR="00C30C46">
          <w:rPr>
            <w:webHidden/>
          </w:rPr>
          <w:instrText xml:space="preserve"> PAGEREF _Toc51571011 \h </w:instrText>
        </w:r>
        <w:r w:rsidR="00C30C46">
          <w:rPr>
            <w:webHidden/>
          </w:rPr>
        </w:r>
        <w:r w:rsidR="00C30C46">
          <w:rPr>
            <w:webHidden/>
          </w:rPr>
          <w:fldChar w:fldCharType="separate"/>
        </w:r>
        <w:r w:rsidR="00DA1C0C">
          <w:rPr>
            <w:webHidden/>
          </w:rPr>
          <w:t>10</w:t>
        </w:r>
        <w:r w:rsidR="00C30C46">
          <w:rPr>
            <w:webHidden/>
          </w:rPr>
          <w:fldChar w:fldCharType="end"/>
        </w:r>
      </w:hyperlink>
    </w:p>
    <w:p w14:paraId="128E963D" w14:textId="4170ED4A" w:rsidR="00C30C46" w:rsidRDefault="00000000">
      <w:pPr>
        <w:pStyle w:val="TOC2"/>
        <w:rPr>
          <w:rFonts w:asciiTheme="minorHAnsi" w:eastAsiaTheme="minorEastAsia" w:hAnsiTheme="minorHAnsi" w:cstheme="minorBidi"/>
          <w:color w:val="auto"/>
          <w:kern w:val="0"/>
          <w:szCs w:val="22"/>
          <w:lang w:eastAsia="en-GB"/>
        </w:rPr>
      </w:pPr>
      <w:hyperlink w:anchor="_Toc51571012" w:history="1">
        <w:r w:rsidR="00C30C46" w:rsidRPr="004D452E">
          <w:rPr>
            <w:rStyle w:val="Hyperlink"/>
            <w:rFonts w:ascii="Calibri" w:hAnsi="Calibri" w:cs="Calibri"/>
          </w:rPr>
          <w:t>4.9</w:t>
        </w:r>
        <w:r w:rsidR="00C30C46">
          <w:rPr>
            <w:rFonts w:asciiTheme="minorHAnsi" w:eastAsiaTheme="minorEastAsia" w:hAnsiTheme="minorHAnsi" w:cstheme="minorBidi"/>
            <w:color w:val="auto"/>
            <w:kern w:val="0"/>
            <w:szCs w:val="22"/>
            <w:lang w:eastAsia="en-GB"/>
          </w:rPr>
          <w:tab/>
        </w:r>
        <w:r w:rsidR="00C30C46" w:rsidRPr="004D452E">
          <w:rPr>
            <w:rStyle w:val="Hyperlink"/>
            <w:rFonts w:ascii="Calibri" w:hAnsi="Calibri" w:cs="Calibri"/>
          </w:rPr>
          <w:t>Deployment Plan</w:t>
        </w:r>
        <w:r w:rsidR="00C30C46">
          <w:rPr>
            <w:webHidden/>
          </w:rPr>
          <w:tab/>
        </w:r>
        <w:r w:rsidR="00C30C46">
          <w:rPr>
            <w:webHidden/>
          </w:rPr>
          <w:fldChar w:fldCharType="begin"/>
        </w:r>
        <w:r w:rsidR="00C30C46">
          <w:rPr>
            <w:webHidden/>
          </w:rPr>
          <w:instrText xml:space="preserve"> PAGEREF _Toc51571012 \h </w:instrText>
        </w:r>
        <w:r w:rsidR="00C30C46">
          <w:rPr>
            <w:webHidden/>
          </w:rPr>
        </w:r>
        <w:r w:rsidR="00C30C46">
          <w:rPr>
            <w:webHidden/>
          </w:rPr>
          <w:fldChar w:fldCharType="separate"/>
        </w:r>
        <w:r w:rsidR="00DA1C0C">
          <w:rPr>
            <w:webHidden/>
          </w:rPr>
          <w:t>10</w:t>
        </w:r>
        <w:r w:rsidR="00C30C46">
          <w:rPr>
            <w:webHidden/>
          </w:rPr>
          <w:fldChar w:fldCharType="end"/>
        </w:r>
      </w:hyperlink>
    </w:p>
    <w:p w14:paraId="032650FF" w14:textId="2D75CE9D" w:rsidR="00C30C46" w:rsidRDefault="00000000">
      <w:pPr>
        <w:pStyle w:val="TOC2"/>
        <w:rPr>
          <w:rFonts w:asciiTheme="minorHAnsi" w:eastAsiaTheme="minorEastAsia" w:hAnsiTheme="minorHAnsi" w:cstheme="minorBidi"/>
          <w:color w:val="auto"/>
          <w:kern w:val="0"/>
          <w:szCs w:val="22"/>
          <w:lang w:eastAsia="en-GB"/>
        </w:rPr>
      </w:pPr>
      <w:hyperlink w:anchor="_Toc51571013" w:history="1">
        <w:r w:rsidR="00C30C46" w:rsidRPr="004D452E">
          <w:rPr>
            <w:rStyle w:val="Hyperlink"/>
            <w:rFonts w:ascii="Calibri" w:hAnsi="Calibri" w:cs="Calibri"/>
          </w:rPr>
          <w:t>4.10</w:t>
        </w:r>
        <w:r w:rsidR="00C30C46">
          <w:rPr>
            <w:rFonts w:asciiTheme="minorHAnsi" w:eastAsiaTheme="minorEastAsia" w:hAnsiTheme="minorHAnsi" w:cstheme="minorBidi"/>
            <w:color w:val="auto"/>
            <w:kern w:val="0"/>
            <w:szCs w:val="22"/>
            <w:lang w:eastAsia="en-GB"/>
          </w:rPr>
          <w:tab/>
        </w:r>
        <w:r w:rsidR="00C30C46" w:rsidRPr="004D452E">
          <w:rPr>
            <w:rStyle w:val="Hyperlink"/>
            <w:rFonts w:ascii="Calibri" w:hAnsi="Calibri" w:cs="Calibri"/>
          </w:rPr>
          <w:t>Back-Out Plan</w:t>
        </w:r>
        <w:r w:rsidR="00C30C46">
          <w:rPr>
            <w:webHidden/>
          </w:rPr>
          <w:tab/>
        </w:r>
        <w:r w:rsidR="00C30C46">
          <w:rPr>
            <w:webHidden/>
          </w:rPr>
          <w:fldChar w:fldCharType="begin"/>
        </w:r>
        <w:r w:rsidR="00C30C46">
          <w:rPr>
            <w:webHidden/>
          </w:rPr>
          <w:instrText xml:space="preserve"> PAGEREF _Toc51571013 \h </w:instrText>
        </w:r>
        <w:r w:rsidR="00C30C46">
          <w:rPr>
            <w:webHidden/>
          </w:rPr>
        </w:r>
        <w:r w:rsidR="00C30C46">
          <w:rPr>
            <w:webHidden/>
          </w:rPr>
          <w:fldChar w:fldCharType="separate"/>
        </w:r>
        <w:r w:rsidR="00DA1C0C">
          <w:rPr>
            <w:webHidden/>
          </w:rPr>
          <w:t>10</w:t>
        </w:r>
        <w:r w:rsidR="00C30C46">
          <w:rPr>
            <w:webHidden/>
          </w:rPr>
          <w:fldChar w:fldCharType="end"/>
        </w:r>
      </w:hyperlink>
    </w:p>
    <w:p w14:paraId="6FFDE7E7" w14:textId="4B421A1C" w:rsidR="00C30C46" w:rsidRDefault="00000000">
      <w:pPr>
        <w:pStyle w:val="TOC2"/>
        <w:rPr>
          <w:rFonts w:asciiTheme="minorHAnsi" w:eastAsiaTheme="minorEastAsia" w:hAnsiTheme="minorHAnsi" w:cstheme="minorBidi"/>
          <w:color w:val="auto"/>
          <w:kern w:val="0"/>
          <w:szCs w:val="22"/>
          <w:lang w:eastAsia="en-GB"/>
        </w:rPr>
      </w:pPr>
      <w:hyperlink w:anchor="_Toc51571014" w:history="1">
        <w:r w:rsidR="00C30C46" w:rsidRPr="004D452E">
          <w:rPr>
            <w:rStyle w:val="Hyperlink"/>
            <w:rFonts w:ascii="Calibri" w:hAnsi="Calibri" w:cs="Calibri"/>
          </w:rPr>
          <w:t>4.11</w:t>
        </w:r>
        <w:r w:rsidR="00C30C46">
          <w:rPr>
            <w:rFonts w:asciiTheme="minorHAnsi" w:eastAsiaTheme="minorEastAsia" w:hAnsiTheme="minorHAnsi" w:cstheme="minorBidi"/>
            <w:color w:val="auto"/>
            <w:kern w:val="0"/>
            <w:szCs w:val="22"/>
            <w:lang w:eastAsia="en-GB"/>
          </w:rPr>
          <w:tab/>
        </w:r>
        <w:r w:rsidR="00C30C46" w:rsidRPr="004D452E">
          <w:rPr>
            <w:rStyle w:val="Hyperlink"/>
            <w:rFonts w:ascii="Calibri" w:hAnsi="Calibri" w:cs="Calibri"/>
          </w:rPr>
          <w:t>Release Available for Deployment Date</w:t>
        </w:r>
        <w:r w:rsidR="00C30C46">
          <w:rPr>
            <w:webHidden/>
          </w:rPr>
          <w:tab/>
        </w:r>
        <w:r w:rsidR="00C30C46">
          <w:rPr>
            <w:webHidden/>
          </w:rPr>
          <w:fldChar w:fldCharType="begin"/>
        </w:r>
        <w:r w:rsidR="00C30C46">
          <w:rPr>
            <w:webHidden/>
          </w:rPr>
          <w:instrText xml:space="preserve"> PAGEREF _Toc51571014 \h </w:instrText>
        </w:r>
        <w:r w:rsidR="00C30C46">
          <w:rPr>
            <w:webHidden/>
          </w:rPr>
        </w:r>
        <w:r w:rsidR="00C30C46">
          <w:rPr>
            <w:webHidden/>
          </w:rPr>
          <w:fldChar w:fldCharType="separate"/>
        </w:r>
        <w:r w:rsidR="00DA1C0C">
          <w:rPr>
            <w:webHidden/>
          </w:rPr>
          <w:t>10</w:t>
        </w:r>
        <w:r w:rsidR="00C30C46">
          <w:rPr>
            <w:webHidden/>
          </w:rPr>
          <w:fldChar w:fldCharType="end"/>
        </w:r>
      </w:hyperlink>
    </w:p>
    <w:p w14:paraId="083799F0" w14:textId="66CBAB4C" w:rsidR="00935355" w:rsidRPr="00CD5649" w:rsidRDefault="00E73D46" w:rsidP="00CD5649">
      <w:pPr>
        <w:pStyle w:val="TOC1"/>
        <w:rPr>
          <w:rFonts w:ascii="Calibri" w:hAnsi="Calibri" w:cs="Calibri"/>
        </w:rPr>
      </w:pPr>
      <w:r w:rsidRPr="00CD5649">
        <w:rPr>
          <w:rFonts w:ascii="Calibri" w:hAnsi="Calibri" w:cs="Calibri"/>
          <w:kern w:val="0"/>
        </w:rPr>
        <w:fldChar w:fldCharType="end"/>
      </w:r>
      <w:r w:rsidR="00935355" w:rsidRPr="00CD5649">
        <w:rPr>
          <w:rFonts w:ascii="Calibri" w:hAnsi="Calibri" w:cs="Calibri"/>
        </w:rPr>
        <w:br w:type="page"/>
      </w:r>
    </w:p>
    <w:p w14:paraId="58194E46" w14:textId="77777777" w:rsidR="007F071D" w:rsidRPr="00F533DA" w:rsidRDefault="007F071D" w:rsidP="00F533DA">
      <w:pPr>
        <w:pStyle w:val="Heading1"/>
      </w:pPr>
      <w:bookmarkStart w:id="2" w:name="_Toc51570997"/>
      <w:r w:rsidRPr="00F533DA">
        <w:lastRenderedPageBreak/>
        <w:t>D</w:t>
      </w:r>
      <w:bookmarkEnd w:id="0"/>
      <w:bookmarkEnd w:id="1"/>
      <w:r w:rsidRPr="00F533DA">
        <w:t>OCUMENT HISTORY</w:t>
      </w:r>
      <w:bookmarkEnd w:id="2"/>
    </w:p>
    <w:p w14:paraId="3835E58B" w14:textId="11955BB3" w:rsidR="00CD5649" w:rsidRPr="00CD5649" w:rsidRDefault="00CD5649" w:rsidP="00CD5649">
      <w:pPr>
        <w:pStyle w:val="Heading2"/>
        <w:widowControl w:val="0"/>
        <w:spacing w:before="240"/>
        <w:ind w:left="578" w:right="-74" w:hanging="578"/>
        <w:rPr>
          <w:rFonts w:ascii="Calibri" w:hAnsi="Calibri" w:cs="Calibri"/>
          <w:color w:val="000000"/>
          <w:szCs w:val="28"/>
        </w:rPr>
      </w:pPr>
      <w:bookmarkStart w:id="3" w:name="_Toc51570998"/>
      <w:bookmarkStart w:id="4" w:name="_Toc263868853"/>
      <w:bookmarkStart w:id="5" w:name="_Toc271635818"/>
      <w:r w:rsidRPr="00CD5649">
        <w:rPr>
          <w:rFonts w:ascii="Calibri" w:hAnsi="Calibri" w:cs="Calibri"/>
          <w:color w:val="000000"/>
          <w:szCs w:val="28"/>
        </w:rPr>
        <w:t>Revision History</w:t>
      </w:r>
      <w:bookmarkEnd w:id="3"/>
    </w:p>
    <w:tbl>
      <w:tblPr>
        <w:tblW w:w="9889" w:type="dxa"/>
        <w:tblBorders>
          <w:top w:val="double" w:sz="4" w:space="0" w:color="auto"/>
          <w:left w:val="double" w:sz="4" w:space="0" w:color="auto"/>
          <w:bottom w:val="double" w:sz="4" w:space="0" w:color="auto"/>
          <w:right w:val="double" w:sz="4" w:space="0" w:color="auto"/>
          <w:insideH w:val="double" w:sz="4" w:space="0" w:color="auto"/>
          <w:insideV w:val="double" w:sz="4" w:space="0" w:color="auto"/>
        </w:tblBorders>
        <w:tblLayout w:type="fixed"/>
        <w:tblLook w:val="01E0" w:firstRow="1" w:lastRow="1" w:firstColumn="1" w:lastColumn="1" w:noHBand="0" w:noVBand="0"/>
      </w:tblPr>
      <w:tblGrid>
        <w:gridCol w:w="1828"/>
        <w:gridCol w:w="992"/>
        <w:gridCol w:w="2392"/>
        <w:gridCol w:w="4677"/>
      </w:tblGrid>
      <w:tr w:rsidR="00CD5649" w:rsidRPr="00CD5649" w14:paraId="35CBCBFF" w14:textId="77777777" w:rsidTr="000B46FF">
        <w:tc>
          <w:tcPr>
            <w:tcW w:w="1828" w:type="dxa"/>
            <w:shd w:val="clear" w:color="auto" w:fill="B3B3B3"/>
            <w:vAlign w:val="center"/>
          </w:tcPr>
          <w:p w14:paraId="06B3DCB7" w14:textId="77777777" w:rsidR="00CD5649" w:rsidRPr="00CD5649" w:rsidRDefault="00CD5649" w:rsidP="000B46FF">
            <w:pPr>
              <w:spacing w:before="60" w:after="60" w:line="240" w:lineRule="auto"/>
              <w:rPr>
                <w:rFonts w:ascii="Calibri" w:hAnsi="Calibri" w:cs="Calibri"/>
                <w:color w:val="000000"/>
              </w:rPr>
            </w:pPr>
            <w:r w:rsidRPr="00CD5649">
              <w:rPr>
                <w:rFonts w:ascii="Calibri" w:hAnsi="Calibri" w:cs="Calibri"/>
                <w:color w:val="000000"/>
              </w:rPr>
              <w:t>Date</w:t>
            </w:r>
          </w:p>
        </w:tc>
        <w:tc>
          <w:tcPr>
            <w:tcW w:w="992" w:type="dxa"/>
            <w:shd w:val="clear" w:color="auto" w:fill="B3B3B3"/>
            <w:vAlign w:val="center"/>
          </w:tcPr>
          <w:p w14:paraId="3D271C71" w14:textId="77777777" w:rsidR="00CD5649" w:rsidRPr="00CD5649" w:rsidRDefault="00CD5649" w:rsidP="000B46FF">
            <w:pPr>
              <w:spacing w:before="60" w:after="60" w:line="240" w:lineRule="auto"/>
              <w:rPr>
                <w:rFonts w:ascii="Calibri" w:hAnsi="Calibri" w:cs="Calibri"/>
                <w:color w:val="000000"/>
              </w:rPr>
            </w:pPr>
            <w:r w:rsidRPr="00CD5649">
              <w:rPr>
                <w:rFonts w:ascii="Calibri" w:hAnsi="Calibri" w:cs="Calibri"/>
                <w:color w:val="000000"/>
              </w:rPr>
              <w:t>Version</w:t>
            </w:r>
          </w:p>
        </w:tc>
        <w:tc>
          <w:tcPr>
            <w:tcW w:w="2392" w:type="dxa"/>
            <w:shd w:val="clear" w:color="auto" w:fill="B3B3B3"/>
            <w:vAlign w:val="center"/>
          </w:tcPr>
          <w:p w14:paraId="207AEB3A" w14:textId="77777777" w:rsidR="00CD5649" w:rsidRPr="00CD5649" w:rsidRDefault="00CD5649" w:rsidP="000B46FF">
            <w:pPr>
              <w:spacing w:before="60" w:after="60" w:line="240" w:lineRule="auto"/>
              <w:rPr>
                <w:rFonts w:ascii="Calibri" w:hAnsi="Calibri" w:cs="Calibri"/>
                <w:color w:val="000000"/>
              </w:rPr>
            </w:pPr>
            <w:r w:rsidRPr="00CD5649">
              <w:rPr>
                <w:rFonts w:ascii="Calibri" w:hAnsi="Calibri" w:cs="Calibri"/>
                <w:color w:val="000000"/>
              </w:rPr>
              <w:t>Author</w:t>
            </w:r>
          </w:p>
        </w:tc>
        <w:tc>
          <w:tcPr>
            <w:tcW w:w="4677" w:type="dxa"/>
            <w:shd w:val="clear" w:color="auto" w:fill="B3B3B3"/>
            <w:vAlign w:val="center"/>
          </w:tcPr>
          <w:p w14:paraId="269ED12F" w14:textId="77777777" w:rsidR="00CD5649" w:rsidRPr="00CD5649" w:rsidRDefault="00CD5649" w:rsidP="000B46FF">
            <w:pPr>
              <w:spacing w:before="60" w:after="60" w:line="240" w:lineRule="auto"/>
              <w:rPr>
                <w:rFonts w:ascii="Calibri" w:hAnsi="Calibri" w:cs="Calibri"/>
                <w:color w:val="000000"/>
              </w:rPr>
            </w:pPr>
            <w:r w:rsidRPr="00CD5649">
              <w:rPr>
                <w:rFonts w:ascii="Calibri" w:hAnsi="Calibri" w:cs="Calibri"/>
                <w:color w:val="000000"/>
              </w:rPr>
              <w:t>Revision Summary</w:t>
            </w:r>
          </w:p>
        </w:tc>
      </w:tr>
      <w:tr w:rsidR="00F533DA" w:rsidRPr="00CD5649" w14:paraId="18B27D08" w14:textId="77777777" w:rsidTr="000B46FF">
        <w:tc>
          <w:tcPr>
            <w:tcW w:w="1828" w:type="dxa"/>
          </w:tcPr>
          <w:p w14:paraId="665DB9E5" w14:textId="678206E2" w:rsidR="00F533DA" w:rsidRPr="00CD5649" w:rsidRDefault="00D75E8D" w:rsidP="00F533DA">
            <w:pPr>
              <w:spacing w:before="60" w:after="60" w:line="240" w:lineRule="auto"/>
              <w:rPr>
                <w:rFonts w:ascii="Calibri" w:hAnsi="Calibri" w:cs="Calibri"/>
                <w:color w:val="000000"/>
              </w:rPr>
            </w:pPr>
            <w:r>
              <w:rPr>
                <w:rFonts w:ascii="Calibri" w:hAnsi="Calibri"/>
              </w:rPr>
              <w:t>18</w:t>
            </w:r>
            <w:r w:rsidR="00F533DA">
              <w:rPr>
                <w:rFonts w:ascii="Calibri" w:hAnsi="Calibri"/>
              </w:rPr>
              <w:t>/0</w:t>
            </w:r>
            <w:r>
              <w:rPr>
                <w:rFonts w:ascii="Calibri" w:hAnsi="Calibri"/>
              </w:rPr>
              <w:t>9</w:t>
            </w:r>
            <w:r w:rsidR="00F533DA">
              <w:rPr>
                <w:rFonts w:ascii="Calibri" w:hAnsi="Calibri"/>
              </w:rPr>
              <w:t>/2020</w:t>
            </w:r>
          </w:p>
        </w:tc>
        <w:tc>
          <w:tcPr>
            <w:tcW w:w="992" w:type="dxa"/>
          </w:tcPr>
          <w:p w14:paraId="34B1723D" w14:textId="54BE60A5" w:rsidR="00F533DA" w:rsidRPr="00CD5649" w:rsidRDefault="00F533DA" w:rsidP="00F533DA">
            <w:pPr>
              <w:spacing w:before="60" w:after="60" w:line="240" w:lineRule="auto"/>
              <w:rPr>
                <w:rFonts w:ascii="Calibri" w:hAnsi="Calibri" w:cs="Calibri"/>
                <w:color w:val="000000"/>
              </w:rPr>
            </w:pPr>
            <w:r>
              <w:rPr>
                <w:rFonts w:ascii="Calibri" w:hAnsi="Calibri"/>
              </w:rPr>
              <w:t>1.0</w:t>
            </w:r>
          </w:p>
        </w:tc>
        <w:tc>
          <w:tcPr>
            <w:tcW w:w="2392" w:type="dxa"/>
          </w:tcPr>
          <w:p w14:paraId="16786528" w14:textId="268E6FE3" w:rsidR="00F533DA" w:rsidRPr="00CD5649" w:rsidRDefault="00F533DA" w:rsidP="00F533DA">
            <w:pPr>
              <w:spacing w:before="60" w:after="60" w:line="240" w:lineRule="auto"/>
              <w:rPr>
                <w:rFonts w:ascii="Calibri" w:hAnsi="Calibri" w:cs="Calibri"/>
                <w:color w:val="000000"/>
              </w:rPr>
            </w:pPr>
            <w:r>
              <w:rPr>
                <w:rFonts w:ascii="Calibri" w:hAnsi="Calibri"/>
              </w:rPr>
              <w:t>Helen McGrath</w:t>
            </w:r>
          </w:p>
        </w:tc>
        <w:tc>
          <w:tcPr>
            <w:tcW w:w="4677" w:type="dxa"/>
          </w:tcPr>
          <w:p w14:paraId="23CD5E97" w14:textId="4167180E" w:rsidR="00F533DA" w:rsidRPr="00CD5649" w:rsidRDefault="00F533DA" w:rsidP="00F533DA">
            <w:pPr>
              <w:spacing w:before="60" w:after="60" w:line="240" w:lineRule="auto"/>
              <w:rPr>
                <w:rFonts w:ascii="Calibri" w:hAnsi="Calibri" w:cs="Calibri"/>
                <w:color w:val="000000"/>
              </w:rPr>
            </w:pPr>
            <w:r>
              <w:rPr>
                <w:rFonts w:ascii="Calibri" w:hAnsi="Calibri"/>
              </w:rPr>
              <w:t>Senior Support &amp; Business Analyst</w:t>
            </w:r>
          </w:p>
        </w:tc>
      </w:tr>
      <w:tr w:rsidR="009A039B" w:rsidRPr="00CD5649" w14:paraId="7E452565" w14:textId="77777777" w:rsidTr="000B46FF">
        <w:tc>
          <w:tcPr>
            <w:tcW w:w="1828" w:type="dxa"/>
          </w:tcPr>
          <w:p w14:paraId="7B705862" w14:textId="15036C49" w:rsidR="009A039B" w:rsidRDefault="009A039B" w:rsidP="00F533DA">
            <w:pPr>
              <w:spacing w:before="60" w:after="60" w:line="240" w:lineRule="auto"/>
              <w:rPr>
                <w:rFonts w:ascii="Calibri" w:hAnsi="Calibri"/>
              </w:rPr>
            </w:pPr>
            <w:r>
              <w:rPr>
                <w:rFonts w:ascii="Calibri" w:hAnsi="Calibri"/>
              </w:rPr>
              <w:t>09/10/2020</w:t>
            </w:r>
          </w:p>
        </w:tc>
        <w:tc>
          <w:tcPr>
            <w:tcW w:w="992" w:type="dxa"/>
          </w:tcPr>
          <w:p w14:paraId="1FFB9F44" w14:textId="187ED575" w:rsidR="009A039B" w:rsidRDefault="009A039B" w:rsidP="00F533DA">
            <w:pPr>
              <w:spacing w:before="60" w:after="60" w:line="240" w:lineRule="auto"/>
              <w:rPr>
                <w:rFonts w:ascii="Calibri" w:hAnsi="Calibri"/>
              </w:rPr>
            </w:pPr>
            <w:r>
              <w:rPr>
                <w:rFonts w:ascii="Calibri" w:hAnsi="Calibri"/>
              </w:rPr>
              <w:t>2.0</w:t>
            </w:r>
          </w:p>
        </w:tc>
        <w:tc>
          <w:tcPr>
            <w:tcW w:w="2392" w:type="dxa"/>
          </w:tcPr>
          <w:p w14:paraId="1319AA54" w14:textId="6734F7B3" w:rsidR="009A039B" w:rsidRDefault="009A039B" w:rsidP="00F533DA">
            <w:pPr>
              <w:spacing w:before="60" w:after="60" w:line="240" w:lineRule="auto"/>
              <w:rPr>
                <w:rFonts w:ascii="Calibri" w:hAnsi="Calibri"/>
              </w:rPr>
            </w:pPr>
            <w:r>
              <w:rPr>
                <w:rFonts w:ascii="Calibri" w:hAnsi="Calibri"/>
              </w:rPr>
              <w:t>Helen McGrath</w:t>
            </w:r>
          </w:p>
        </w:tc>
        <w:tc>
          <w:tcPr>
            <w:tcW w:w="4677" w:type="dxa"/>
          </w:tcPr>
          <w:p w14:paraId="5AA81BF3" w14:textId="599F28F5" w:rsidR="009A039B" w:rsidRDefault="009A039B" w:rsidP="00F533DA">
            <w:pPr>
              <w:spacing w:before="60" w:after="60" w:line="240" w:lineRule="auto"/>
              <w:rPr>
                <w:rFonts w:ascii="Calibri" w:hAnsi="Calibri"/>
              </w:rPr>
            </w:pPr>
            <w:r>
              <w:rPr>
                <w:rFonts w:ascii="Calibri" w:hAnsi="Calibri"/>
              </w:rPr>
              <w:t>Senior Support &amp; Business Analyst</w:t>
            </w:r>
          </w:p>
        </w:tc>
      </w:tr>
    </w:tbl>
    <w:p w14:paraId="12735BE6" w14:textId="77777777" w:rsidR="007F071D" w:rsidRPr="00CD5649" w:rsidRDefault="007F071D" w:rsidP="005F7982">
      <w:pPr>
        <w:pStyle w:val="Heading2"/>
        <w:widowControl w:val="0"/>
        <w:spacing w:before="240"/>
        <w:ind w:left="578" w:right="-74" w:hanging="578"/>
        <w:rPr>
          <w:rFonts w:ascii="Calibri" w:hAnsi="Calibri" w:cs="Calibri"/>
          <w:color w:val="000000"/>
          <w:szCs w:val="28"/>
        </w:rPr>
      </w:pPr>
      <w:bookmarkStart w:id="6" w:name="_Toc51570999"/>
      <w:r w:rsidRPr="00CD5649">
        <w:rPr>
          <w:rFonts w:ascii="Calibri" w:hAnsi="Calibri" w:cs="Calibri"/>
          <w:color w:val="000000"/>
          <w:szCs w:val="28"/>
        </w:rPr>
        <w:t>Reviewers</w:t>
      </w:r>
      <w:bookmarkEnd w:id="6"/>
      <w:r w:rsidRPr="00CD5649">
        <w:rPr>
          <w:rFonts w:ascii="Calibri" w:hAnsi="Calibri" w:cs="Calibri"/>
          <w:color w:val="000000"/>
          <w:szCs w:val="28"/>
        </w:rPr>
        <w:t xml:space="preserve"> </w:t>
      </w:r>
      <w:bookmarkEnd w:id="4"/>
      <w:bookmarkEnd w:id="5"/>
    </w:p>
    <w:p w14:paraId="6E993EAC" w14:textId="77777777" w:rsidR="007F071D" w:rsidRPr="00CD5649" w:rsidRDefault="007F071D" w:rsidP="00DB28C0">
      <w:pPr>
        <w:spacing w:after="120"/>
        <w:rPr>
          <w:rFonts w:ascii="Calibri" w:hAnsi="Calibri" w:cs="Calibri"/>
          <w:color w:val="000000"/>
        </w:rPr>
      </w:pPr>
      <w:r w:rsidRPr="00CD5649">
        <w:rPr>
          <w:rFonts w:ascii="Calibri" w:hAnsi="Calibri" w:cs="Calibri"/>
          <w:color w:val="000000"/>
        </w:rPr>
        <w:t>This document requires the following reviews</w:t>
      </w:r>
      <w:r w:rsidR="004E145D" w:rsidRPr="00CD5649">
        <w:rPr>
          <w:rFonts w:ascii="Calibri" w:hAnsi="Calibri" w:cs="Calibri"/>
          <w:color w:val="000000"/>
        </w:rPr>
        <w:t>:</w:t>
      </w:r>
    </w:p>
    <w:tbl>
      <w:tblPr>
        <w:tblW w:w="9889" w:type="dxa"/>
        <w:tblBorders>
          <w:top w:val="double" w:sz="4" w:space="0" w:color="auto"/>
          <w:left w:val="double" w:sz="4" w:space="0" w:color="auto"/>
          <w:bottom w:val="double" w:sz="4" w:space="0" w:color="auto"/>
          <w:right w:val="double" w:sz="4" w:space="0" w:color="auto"/>
          <w:insideH w:val="double" w:sz="4" w:space="0" w:color="auto"/>
          <w:insideV w:val="double" w:sz="4" w:space="0" w:color="auto"/>
        </w:tblBorders>
        <w:tblLayout w:type="fixed"/>
        <w:tblLook w:val="01E0" w:firstRow="1" w:lastRow="1" w:firstColumn="1" w:lastColumn="1" w:noHBand="0" w:noVBand="0"/>
      </w:tblPr>
      <w:tblGrid>
        <w:gridCol w:w="1526"/>
        <w:gridCol w:w="992"/>
        <w:gridCol w:w="2693"/>
        <w:gridCol w:w="4678"/>
      </w:tblGrid>
      <w:tr w:rsidR="00EB558C" w:rsidRPr="00CD5649" w14:paraId="4A0E825A" w14:textId="77777777" w:rsidTr="001C0DB2">
        <w:tc>
          <w:tcPr>
            <w:tcW w:w="1526" w:type="dxa"/>
            <w:shd w:val="clear" w:color="auto" w:fill="B3B3B3"/>
          </w:tcPr>
          <w:p w14:paraId="08064E90" w14:textId="77777777" w:rsidR="00EB558C" w:rsidRPr="00CD5649" w:rsidRDefault="00EB558C" w:rsidP="005565F6">
            <w:pPr>
              <w:spacing w:before="60" w:after="60" w:line="240" w:lineRule="auto"/>
              <w:rPr>
                <w:rFonts w:ascii="Calibri" w:hAnsi="Calibri" w:cs="Calibri"/>
                <w:color w:val="000000"/>
              </w:rPr>
            </w:pPr>
            <w:r w:rsidRPr="00CD5649">
              <w:rPr>
                <w:rFonts w:ascii="Calibri" w:hAnsi="Calibri" w:cs="Calibri"/>
                <w:color w:val="000000"/>
              </w:rPr>
              <w:t>Date</w:t>
            </w:r>
          </w:p>
        </w:tc>
        <w:tc>
          <w:tcPr>
            <w:tcW w:w="992" w:type="dxa"/>
            <w:shd w:val="clear" w:color="auto" w:fill="B3B3B3"/>
          </w:tcPr>
          <w:p w14:paraId="7500AA60" w14:textId="77777777" w:rsidR="00EB558C" w:rsidRPr="00CD5649" w:rsidRDefault="00EB558C" w:rsidP="005565F6">
            <w:pPr>
              <w:spacing w:before="60" w:after="60" w:line="240" w:lineRule="auto"/>
              <w:rPr>
                <w:rFonts w:ascii="Calibri" w:hAnsi="Calibri" w:cs="Calibri"/>
                <w:color w:val="000000"/>
              </w:rPr>
            </w:pPr>
            <w:r w:rsidRPr="00CD5649">
              <w:rPr>
                <w:rFonts w:ascii="Calibri" w:hAnsi="Calibri" w:cs="Calibri"/>
                <w:color w:val="000000"/>
              </w:rPr>
              <w:t>Version</w:t>
            </w:r>
          </w:p>
        </w:tc>
        <w:tc>
          <w:tcPr>
            <w:tcW w:w="2693" w:type="dxa"/>
            <w:shd w:val="clear" w:color="auto" w:fill="B3B3B3"/>
          </w:tcPr>
          <w:p w14:paraId="35950A54" w14:textId="77777777" w:rsidR="00EB558C" w:rsidRPr="00CD5649" w:rsidRDefault="00EB558C" w:rsidP="005565F6">
            <w:pPr>
              <w:spacing w:before="60" w:after="60" w:line="240" w:lineRule="auto"/>
              <w:rPr>
                <w:rFonts w:ascii="Calibri" w:hAnsi="Calibri" w:cs="Calibri"/>
                <w:color w:val="000000"/>
              </w:rPr>
            </w:pPr>
            <w:r w:rsidRPr="00CD5649">
              <w:rPr>
                <w:rFonts w:ascii="Calibri" w:hAnsi="Calibri" w:cs="Calibri"/>
                <w:color w:val="000000"/>
              </w:rPr>
              <w:t>Name</w:t>
            </w:r>
          </w:p>
        </w:tc>
        <w:tc>
          <w:tcPr>
            <w:tcW w:w="4678" w:type="dxa"/>
            <w:shd w:val="clear" w:color="auto" w:fill="B3B3B3"/>
          </w:tcPr>
          <w:p w14:paraId="31BA1042" w14:textId="77777777" w:rsidR="00EB558C" w:rsidRPr="00CD5649" w:rsidRDefault="00EB558C" w:rsidP="005565F6">
            <w:pPr>
              <w:spacing w:before="60" w:after="60" w:line="240" w:lineRule="auto"/>
              <w:rPr>
                <w:rFonts w:ascii="Calibri" w:hAnsi="Calibri" w:cs="Calibri"/>
                <w:color w:val="000000"/>
              </w:rPr>
            </w:pPr>
            <w:r w:rsidRPr="00CD5649">
              <w:rPr>
                <w:rFonts w:ascii="Calibri" w:hAnsi="Calibri" w:cs="Calibri"/>
                <w:color w:val="000000"/>
              </w:rPr>
              <w:t>Position</w:t>
            </w:r>
          </w:p>
        </w:tc>
      </w:tr>
      <w:tr w:rsidR="00EB558C" w:rsidRPr="00CD5649" w14:paraId="4CEABECF" w14:textId="77777777" w:rsidTr="001C0DB2">
        <w:tc>
          <w:tcPr>
            <w:tcW w:w="1526" w:type="dxa"/>
          </w:tcPr>
          <w:p w14:paraId="29AB9063" w14:textId="06FA33CD" w:rsidR="00EB558C" w:rsidRPr="00CD5649" w:rsidRDefault="009A039B" w:rsidP="00D431C9">
            <w:pPr>
              <w:spacing w:before="60" w:after="60" w:line="240" w:lineRule="auto"/>
              <w:rPr>
                <w:rFonts w:ascii="Calibri" w:hAnsi="Calibri" w:cs="Calibri"/>
                <w:color w:val="000000"/>
              </w:rPr>
            </w:pPr>
            <w:r>
              <w:rPr>
                <w:rFonts w:ascii="Calibri" w:hAnsi="Calibri" w:cs="Calibri"/>
                <w:color w:val="000000"/>
              </w:rPr>
              <w:t>0</w:t>
            </w:r>
            <w:r w:rsidR="00D75E8D">
              <w:rPr>
                <w:rFonts w:ascii="Calibri" w:hAnsi="Calibri" w:cs="Calibri"/>
                <w:color w:val="000000"/>
              </w:rPr>
              <w:t>9</w:t>
            </w:r>
            <w:r w:rsidR="00F533DA">
              <w:rPr>
                <w:rFonts w:ascii="Calibri" w:hAnsi="Calibri" w:cs="Calibri"/>
                <w:color w:val="000000"/>
              </w:rPr>
              <w:t>/</w:t>
            </w:r>
            <w:r>
              <w:rPr>
                <w:rFonts w:ascii="Calibri" w:hAnsi="Calibri" w:cs="Calibri"/>
                <w:color w:val="000000"/>
              </w:rPr>
              <w:t>10</w:t>
            </w:r>
            <w:r w:rsidR="00F533DA">
              <w:rPr>
                <w:rFonts w:ascii="Calibri" w:hAnsi="Calibri" w:cs="Calibri"/>
                <w:color w:val="000000"/>
              </w:rPr>
              <w:t>/2020</w:t>
            </w:r>
          </w:p>
        </w:tc>
        <w:tc>
          <w:tcPr>
            <w:tcW w:w="992" w:type="dxa"/>
          </w:tcPr>
          <w:p w14:paraId="35CEE9B3" w14:textId="069A26CB" w:rsidR="00EB558C" w:rsidRPr="00CD5649" w:rsidRDefault="00F533DA" w:rsidP="00D431C9">
            <w:pPr>
              <w:spacing w:before="60" w:after="60" w:line="240" w:lineRule="auto"/>
              <w:rPr>
                <w:rFonts w:ascii="Calibri" w:hAnsi="Calibri" w:cs="Calibri"/>
                <w:color w:val="000000"/>
              </w:rPr>
            </w:pPr>
            <w:r>
              <w:rPr>
                <w:rFonts w:ascii="Calibri" w:hAnsi="Calibri" w:cs="Calibri"/>
                <w:color w:val="000000"/>
              </w:rPr>
              <w:t>1.</w:t>
            </w:r>
            <w:r w:rsidR="00D75E8D">
              <w:rPr>
                <w:rFonts w:ascii="Calibri" w:hAnsi="Calibri" w:cs="Calibri"/>
                <w:color w:val="000000"/>
              </w:rPr>
              <w:t>0</w:t>
            </w:r>
          </w:p>
        </w:tc>
        <w:tc>
          <w:tcPr>
            <w:tcW w:w="2693" w:type="dxa"/>
          </w:tcPr>
          <w:p w14:paraId="5DE859A8" w14:textId="27D42509" w:rsidR="00EB558C" w:rsidRPr="00CD5649" w:rsidRDefault="00D75E8D" w:rsidP="00D431C9">
            <w:pPr>
              <w:spacing w:before="60" w:after="60" w:line="240" w:lineRule="auto"/>
              <w:rPr>
                <w:rFonts w:ascii="Calibri" w:hAnsi="Calibri" w:cs="Calibri"/>
                <w:color w:val="000000"/>
              </w:rPr>
            </w:pPr>
            <w:r w:rsidRPr="00D75E8D">
              <w:rPr>
                <w:rFonts w:ascii="Calibri" w:hAnsi="Calibri" w:cs="Calibri"/>
                <w:color w:val="000000"/>
              </w:rPr>
              <w:t>Michele Golpaykar-Rad</w:t>
            </w:r>
          </w:p>
        </w:tc>
        <w:tc>
          <w:tcPr>
            <w:tcW w:w="4678" w:type="dxa"/>
          </w:tcPr>
          <w:p w14:paraId="35C475DF" w14:textId="49F1153C" w:rsidR="00EB558C" w:rsidRPr="00CD5649" w:rsidRDefault="00D75E8D" w:rsidP="00D431C9">
            <w:pPr>
              <w:spacing w:before="60" w:after="60" w:line="240" w:lineRule="auto"/>
              <w:rPr>
                <w:rFonts w:ascii="Calibri" w:hAnsi="Calibri" w:cs="Calibri"/>
                <w:color w:val="000000"/>
              </w:rPr>
            </w:pPr>
            <w:r w:rsidRPr="00D75E8D">
              <w:rPr>
                <w:rFonts w:ascii="Calibri" w:hAnsi="Calibri" w:cs="Calibri"/>
                <w:color w:val="000000"/>
              </w:rPr>
              <w:t>Principal Support &amp; Business Analyst</w:t>
            </w:r>
          </w:p>
        </w:tc>
      </w:tr>
    </w:tbl>
    <w:p w14:paraId="64A6DA06" w14:textId="77777777" w:rsidR="007F071D" w:rsidRPr="00CD5649" w:rsidRDefault="007F071D" w:rsidP="005F7982">
      <w:pPr>
        <w:pStyle w:val="Heading2"/>
        <w:widowControl w:val="0"/>
        <w:spacing w:before="240"/>
        <w:ind w:left="578" w:right="-74" w:hanging="578"/>
        <w:rPr>
          <w:rFonts w:ascii="Calibri" w:hAnsi="Calibri" w:cs="Calibri"/>
          <w:color w:val="000000"/>
          <w:szCs w:val="28"/>
        </w:rPr>
      </w:pPr>
      <w:bookmarkStart w:id="7" w:name="_Toc51571000"/>
      <w:r w:rsidRPr="00CD5649">
        <w:rPr>
          <w:rFonts w:ascii="Calibri" w:hAnsi="Calibri" w:cs="Calibri"/>
          <w:color w:val="000000"/>
          <w:szCs w:val="28"/>
        </w:rPr>
        <w:t>Authorisation</w:t>
      </w:r>
      <w:bookmarkEnd w:id="7"/>
    </w:p>
    <w:p w14:paraId="7006F550" w14:textId="77777777" w:rsidR="007F071D" w:rsidRPr="00CD5649" w:rsidRDefault="007F071D" w:rsidP="00DB28C0">
      <w:pPr>
        <w:pStyle w:val="Head1Normal"/>
        <w:spacing w:before="0" w:line="276" w:lineRule="auto"/>
        <w:contextualSpacing/>
        <w:rPr>
          <w:rFonts w:ascii="Calibri" w:hAnsi="Calibri" w:cs="Calibri"/>
          <w:color w:val="000000"/>
          <w:sz w:val="22"/>
          <w:szCs w:val="22"/>
        </w:rPr>
      </w:pPr>
      <w:r w:rsidRPr="00CD5649">
        <w:rPr>
          <w:rFonts w:ascii="Calibri" w:hAnsi="Calibri" w:cs="Calibri"/>
          <w:color w:val="000000"/>
          <w:sz w:val="22"/>
          <w:szCs w:val="22"/>
        </w:rPr>
        <w:t>Signing of this document indicates acceptance of its contents.</w:t>
      </w:r>
    </w:p>
    <w:tbl>
      <w:tblPr>
        <w:tblW w:w="0" w:type="auto"/>
        <w:tblBorders>
          <w:top w:val="double" w:sz="4" w:space="0" w:color="auto"/>
          <w:left w:val="double" w:sz="4" w:space="0" w:color="auto"/>
          <w:bottom w:val="double" w:sz="4" w:space="0" w:color="auto"/>
          <w:right w:val="double" w:sz="4" w:space="0" w:color="auto"/>
          <w:insideH w:val="double" w:sz="4" w:space="0" w:color="auto"/>
          <w:insideV w:val="double" w:sz="4" w:space="0" w:color="auto"/>
        </w:tblBorders>
        <w:tblLook w:val="01E0" w:firstRow="1" w:lastRow="1" w:firstColumn="1" w:lastColumn="1" w:noHBand="0" w:noVBand="0"/>
      </w:tblPr>
      <w:tblGrid>
        <w:gridCol w:w="2466"/>
        <w:gridCol w:w="3828"/>
        <w:gridCol w:w="896"/>
        <w:gridCol w:w="2419"/>
      </w:tblGrid>
      <w:tr w:rsidR="007F071D" w:rsidRPr="00CD5649" w14:paraId="3AA6665D" w14:textId="77777777" w:rsidTr="007C255D">
        <w:tc>
          <w:tcPr>
            <w:tcW w:w="2518" w:type="dxa"/>
            <w:vAlign w:val="center"/>
          </w:tcPr>
          <w:p w14:paraId="55FDF5CC" w14:textId="77777777" w:rsidR="007F071D" w:rsidRPr="00CD5649" w:rsidRDefault="00BD6DFA" w:rsidP="00D431C9">
            <w:pPr>
              <w:spacing w:before="60" w:after="60" w:line="240" w:lineRule="auto"/>
              <w:rPr>
                <w:rFonts w:ascii="Calibri" w:hAnsi="Calibri" w:cs="Calibri"/>
                <w:color w:val="000000"/>
              </w:rPr>
            </w:pPr>
            <w:r w:rsidRPr="00CD5649">
              <w:rPr>
                <w:rFonts w:ascii="Calibri" w:hAnsi="Calibri" w:cs="Calibri"/>
                <w:color w:val="000000"/>
              </w:rPr>
              <w:t xml:space="preserve">Author’s </w:t>
            </w:r>
            <w:r w:rsidR="007F071D" w:rsidRPr="00CD5649">
              <w:rPr>
                <w:rFonts w:ascii="Calibri" w:hAnsi="Calibri" w:cs="Calibri"/>
                <w:color w:val="000000"/>
              </w:rPr>
              <w:t>Name:</w:t>
            </w:r>
          </w:p>
        </w:tc>
        <w:tc>
          <w:tcPr>
            <w:tcW w:w="7337" w:type="dxa"/>
            <w:gridSpan w:val="3"/>
            <w:vAlign w:val="center"/>
          </w:tcPr>
          <w:p w14:paraId="0ACB7724" w14:textId="55498CE8" w:rsidR="007F071D" w:rsidRPr="00CD5649" w:rsidRDefault="00F533DA" w:rsidP="00D431C9">
            <w:pPr>
              <w:spacing w:before="60" w:after="60" w:line="240" w:lineRule="auto"/>
              <w:rPr>
                <w:rFonts w:ascii="Calibri" w:hAnsi="Calibri" w:cs="Calibri"/>
                <w:color w:val="000000"/>
              </w:rPr>
            </w:pPr>
            <w:r w:rsidRPr="007A371F">
              <w:rPr>
                <w:rFonts w:ascii="Calibri" w:hAnsi="Calibri"/>
              </w:rPr>
              <w:t>Helen McGrath</w:t>
            </w:r>
          </w:p>
        </w:tc>
      </w:tr>
      <w:tr w:rsidR="000D6217" w:rsidRPr="00CD5649" w14:paraId="2E907045" w14:textId="77777777" w:rsidTr="007C255D">
        <w:tc>
          <w:tcPr>
            <w:tcW w:w="2518" w:type="dxa"/>
            <w:vAlign w:val="center"/>
          </w:tcPr>
          <w:p w14:paraId="1CB1BFCD" w14:textId="77777777" w:rsidR="000D6217" w:rsidRPr="00CD5649" w:rsidRDefault="000D6217" w:rsidP="00D431C9">
            <w:pPr>
              <w:spacing w:before="60" w:after="60" w:line="240" w:lineRule="auto"/>
              <w:rPr>
                <w:rFonts w:ascii="Calibri" w:hAnsi="Calibri" w:cs="Calibri"/>
                <w:color w:val="000000"/>
              </w:rPr>
            </w:pPr>
            <w:r w:rsidRPr="00CD5649">
              <w:rPr>
                <w:rFonts w:ascii="Calibri" w:hAnsi="Calibri" w:cs="Calibri"/>
                <w:color w:val="000000"/>
              </w:rPr>
              <w:t>Role:</w:t>
            </w:r>
          </w:p>
        </w:tc>
        <w:tc>
          <w:tcPr>
            <w:tcW w:w="7337" w:type="dxa"/>
            <w:gridSpan w:val="3"/>
            <w:vAlign w:val="center"/>
          </w:tcPr>
          <w:p w14:paraId="6A17CFEC" w14:textId="6C080B29" w:rsidR="000D6217" w:rsidRPr="00CD5649" w:rsidRDefault="00F533DA" w:rsidP="00D431C9">
            <w:pPr>
              <w:spacing w:before="60" w:after="60" w:line="240" w:lineRule="auto"/>
              <w:rPr>
                <w:rFonts w:ascii="Calibri" w:hAnsi="Calibri" w:cs="Calibri"/>
                <w:color w:val="000000"/>
              </w:rPr>
            </w:pPr>
            <w:r>
              <w:rPr>
                <w:rFonts w:ascii="Calibri" w:hAnsi="Calibri"/>
              </w:rPr>
              <w:t>Senior Support &amp; Business Analyst</w:t>
            </w:r>
          </w:p>
        </w:tc>
      </w:tr>
      <w:tr w:rsidR="000D6217" w:rsidRPr="00CD5649" w14:paraId="36DED9E0" w14:textId="77777777" w:rsidTr="007C255D">
        <w:tc>
          <w:tcPr>
            <w:tcW w:w="2518" w:type="dxa"/>
            <w:vAlign w:val="center"/>
          </w:tcPr>
          <w:p w14:paraId="762FD13E" w14:textId="77777777" w:rsidR="000D6217" w:rsidRPr="00CD5649" w:rsidRDefault="000D6217" w:rsidP="00D431C9">
            <w:pPr>
              <w:spacing w:before="60" w:after="60" w:line="240" w:lineRule="auto"/>
              <w:rPr>
                <w:rFonts w:ascii="Calibri" w:hAnsi="Calibri" w:cs="Calibri"/>
                <w:color w:val="000000"/>
              </w:rPr>
            </w:pPr>
            <w:r w:rsidRPr="00CD5649">
              <w:rPr>
                <w:rFonts w:ascii="Calibri" w:hAnsi="Calibri" w:cs="Calibri"/>
                <w:color w:val="000000"/>
              </w:rPr>
              <w:t>Signature:</w:t>
            </w:r>
          </w:p>
        </w:tc>
        <w:tc>
          <w:tcPr>
            <w:tcW w:w="3969" w:type="dxa"/>
            <w:vAlign w:val="center"/>
          </w:tcPr>
          <w:p w14:paraId="237B30FC" w14:textId="77777777" w:rsidR="000D6217" w:rsidRPr="00CD5649" w:rsidRDefault="000D6217" w:rsidP="00D431C9">
            <w:pPr>
              <w:spacing w:before="60" w:after="60" w:line="240" w:lineRule="auto"/>
              <w:rPr>
                <w:rFonts w:ascii="Calibri" w:hAnsi="Calibri" w:cs="Calibri"/>
                <w:color w:val="000000"/>
              </w:rPr>
            </w:pPr>
          </w:p>
        </w:tc>
        <w:tc>
          <w:tcPr>
            <w:tcW w:w="904" w:type="dxa"/>
            <w:vAlign w:val="center"/>
          </w:tcPr>
          <w:p w14:paraId="4812F7F5" w14:textId="77777777" w:rsidR="000D6217" w:rsidRPr="00CD5649" w:rsidRDefault="000D6217" w:rsidP="00D431C9">
            <w:pPr>
              <w:spacing w:before="60" w:after="60" w:line="240" w:lineRule="auto"/>
              <w:rPr>
                <w:rFonts w:ascii="Calibri" w:hAnsi="Calibri" w:cs="Calibri"/>
                <w:color w:val="000000"/>
              </w:rPr>
            </w:pPr>
            <w:r w:rsidRPr="00CD5649">
              <w:rPr>
                <w:rFonts w:ascii="Calibri" w:hAnsi="Calibri" w:cs="Calibri"/>
                <w:color w:val="000000"/>
              </w:rPr>
              <w:t>Date:</w:t>
            </w:r>
          </w:p>
        </w:tc>
        <w:tc>
          <w:tcPr>
            <w:tcW w:w="2464" w:type="dxa"/>
            <w:vAlign w:val="center"/>
          </w:tcPr>
          <w:p w14:paraId="1ABF45A0" w14:textId="0D948AF5" w:rsidR="000D6217" w:rsidRPr="00CD5649" w:rsidRDefault="009A039B" w:rsidP="00D431C9">
            <w:pPr>
              <w:spacing w:before="60" w:after="60" w:line="240" w:lineRule="auto"/>
              <w:rPr>
                <w:rFonts w:ascii="Calibri" w:hAnsi="Calibri" w:cs="Calibri"/>
                <w:color w:val="000000"/>
              </w:rPr>
            </w:pPr>
            <w:r>
              <w:rPr>
                <w:rFonts w:ascii="Calibri" w:hAnsi="Calibri" w:cs="Calibri"/>
                <w:color w:val="000000"/>
              </w:rPr>
              <w:t>0</w:t>
            </w:r>
            <w:r w:rsidR="00D75E8D">
              <w:rPr>
                <w:rFonts w:ascii="Calibri" w:hAnsi="Calibri" w:cs="Calibri"/>
                <w:color w:val="000000"/>
              </w:rPr>
              <w:t>9</w:t>
            </w:r>
            <w:r w:rsidR="00F533DA">
              <w:rPr>
                <w:rFonts w:ascii="Calibri" w:hAnsi="Calibri" w:cs="Calibri"/>
                <w:color w:val="000000"/>
              </w:rPr>
              <w:t>/</w:t>
            </w:r>
            <w:r>
              <w:rPr>
                <w:rFonts w:ascii="Calibri" w:hAnsi="Calibri" w:cs="Calibri"/>
                <w:color w:val="000000"/>
              </w:rPr>
              <w:t>10</w:t>
            </w:r>
            <w:r w:rsidR="00F533DA">
              <w:rPr>
                <w:rFonts w:ascii="Calibri" w:hAnsi="Calibri" w:cs="Calibri"/>
                <w:color w:val="000000"/>
              </w:rPr>
              <w:t>/2020</w:t>
            </w:r>
          </w:p>
        </w:tc>
      </w:tr>
    </w:tbl>
    <w:p w14:paraId="1E593C8B" w14:textId="77777777" w:rsidR="007F071D" w:rsidRPr="00CD5649" w:rsidRDefault="007F071D" w:rsidP="000D6217">
      <w:pPr>
        <w:contextualSpacing/>
        <w:rPr>
          <w:rFonts w:ascii="Calibri" w:hAnsi="Calibri" w:cs="Calibri"/>
          <w:color w:val="000000"/>
        </w:rPr>
      </w:pPr>
    </w:p>
    <w:tbl>
      <w:tblPr>
        <w:tblW w:w="0" w:type="auto"/>
        <w:tblBorders>
          <w:top w:val="double" w:sz="4" w:space="0" w:color="auto"/>
          <w:left w:val="double" w:sz="4" w:space="0" w:color="auto"/>
          <w:bottom w:val="double" w:sz="4" w:space="0" w:color="auto"/>
          <w:right w:val="double" w:sz="4" w:space="0" w:color="auto"/>
          <w:insideH w:val="double" w:sz="4" w:space="0" w:color="auto"/>
          <w:insideV w:val="double" w:sz="4" w:space="0" w:color="auto"/>
        </w:tblBorders>
        <w:tblLook w:val="01E0" w:firstRow="1" w:lastRow="1" w:firstColumn="1" w:lastColumn="1" w:noHBand="0" w:noVBand="0"/>
      </w:tblPr>
      <w:tblGrid>
        <w:gridCol w:w="2468"/>
        <w:gridCol w:w="3826"/>
        <w:gridCol w:w="896"/>
        <w:gridCol w:w="2419"/>
      </w:tblGrid>
      <w:tr w:rsidR="007F071D" w:rsidRPr="00CD5649" w14:paraId="07D01ABE" w14:textId="77777777" w:rsidTr="007C255D">
        <w:trPr>
          <w:cantSplit/>
          <w:trHeight w:val="327"/>
        </w:trPr>
        <w:tc>
          <w:tcPr>
            <w:tcW w:w="2518" w:type="dxa"/>
          </w:tcPr>
          <w:p w14:paraId="607475FD" w14:textId="77777777" w:rsidR="007F071D" w:rsidRPr="00CD5649" w:rsidRDefault="00A746F9" w:rsidP="00D431C9">
            <w:pPr>
              <w:spacing w:before="60" w:after="60" w:line="240" w:lineRule="auto"/>
              <w:rPr>
                <w:rFonts w:ascii="Calibri" w:hAnsi="Calibri" w:cs="Calibri"/>
                <w:color w:val="000000"/>
              </w:rPr>
            </w:pPr>
            <w:r w:rsidRPr="00CD5649">
              <w:rPr>
                <w:rFonts w:ascii="Calibri" w:hAnsi="Calibri" w:cs="Calibri"/>
                <w:color w:val="000000"/>
              </w:rPr>
              <w:t xml:space="preserve">Approver’s </w:t>
            </w:r>
            <w:r w:rsidR="007F071D" w:rsidRPr="00CD5649">
              <w:rPr>
                <w:rFonts w:ascii="Calibri" w:hAnsi="Calibri" w:cs="Calibri"/>
                <w:color w:val="000000"/>
              </w:rPr>
              <w:t>Name:</w:t>
            </w:r>
          </w:p>
        </w:tc>
        <w:tc>
          <w:tcPr>
            <w:tcW w:w="7337" w:type="dxa"/>
            <w:gridSpan w:val="3"/>
          </w:tcPr>
          <w:p w14:paraId="6EDF4E6A" w14:textId="01D893E5" w:rsidR="007F071D" w:rsidRPr="00CD5649" w:rsidRDefault="00D75E8D" w:rsidP="00D431C9">
            <w:pPr>
              <w:spacing w:before="60" w:after="60" w:line="240" w:lineRule="auto"/>
              <w:rPr>
                <w:rFonts w:ascii="Calibri" w:hAnsi="Calibri" w:cs="Calibri"/>
                <w:color w:val="000000"/>
              </w:rPr>
            </w:pPr>
            <w:r w:rsidRPr="00D75E8D">
              <w:rPr>
                <w:rFonts w:ascii="Calibri" w:hAnsi="Calibri" w:cs="Calibri"/>
                <w:color w:val="000000"/>
              </w:rPr>
              <w:t>Michele Golpaykar-Rad</w:t>
            </w:r>
          </w:p>
        </w:tc>
      </w:tr>
      <w:tr w:rsidR="000D6217" w:rsidRPr="00CD5649" w14:paraId="36979FF1" w14:textId="77777777" w:rsidTr="007C255D">
        <w:trPr>
          <w:cantSplit/>
          <w:trHeight w:val="327"/>
        </w:trPr>
        <w:tc>
          <w:tcPr>
            <w:tcW w:w="2518" w:type="dxa"/>
          </w:tcPr>
          <w:p w14:paraId="559EA398" w14:textId="77777777" w:rsidR="000D6217" w:rsidRPr="00CD5649" w:rsidRDefault="000D6217" w:rsidP="00D431C9">
            <w:pPr>
              <w:spacing w:before="60" w:after="60" w:line="240" w:lineRule="auto"/>
              <w:rPr>
                <w:rFonts w:ascii="Calibri" w:hAnsi="Calibri" w:cs="Calibri"/>
                <w:color w:val="000000"/>
              </w:rPr>
            </w:pPr>
            <w:r w:rsidRPr="00CD5649">
              <w:rPr>
                <w:rFonts w:ascii="Calibri" w:hAnsi="Calibri" w:cs="Calibri"/>
                <w:color w:val="000000"/>
              </w:rPr>
              <w:t>Role:</w:t>
            </w:r>
          </w:p>
        </w:tc>
        <w:tc>
          <w:tcPr>
            <w:tcW w:w="7337" w:type="dxa"/>
            <w:gridSpan w:val="3"/>
          </w:tcPr>
          <w:p w14:paraId="41F6DD61" w14:textId="6D839E25" w:rsidR="000D6217" w:rsidRPr="00CD5649" w:rsidRDefault="00D75E8D" w:rsidP="00D431C9">
            <w:pPr>
              <w:spacing w:before="60" w:after="60" w:line="240" w:lineRule="auto"/>
              <w:rPr>
                <w:rFonts w:ascii="Calibri" w:hAnsi="Calibri" w:cs="Calibri"/>
                <w:color w:val="000000"/>
              </w:rPr>
            </w:pPr>
            <w:r w:rsidRPr="00D75E8D">
              <w:rPr>
                <w:rFonts w:ascii="Calibri" w:hAnsi="Calibri" w:cs="Calibri"/>
                <w:color w:val="000000"/>
              </w:rPr>
              <w:t>Principal Support &amp; Business Analyst</w:t>
            </w:r>
          </w:p>
        </w:tc>
      </w:tr>
      <w:tr w:rsidR="007F071D" w:rsidRPr="00CD5649" w14:paraId="714D0691" w14:textId="77777777" w:rsidTr="007C255D">
        <w:trPr>
          <w:cantSplit/>
          <w:trHeight w:val="327"/>
        </w:trPr>
        <w:tc>
          <w:tcPr>
            <w:tcW w:w="2518" w:type="dxa"/>
          </w:tcPr>
          <w:p w14:paraId="71DFA1E3" w14:textId="77777777" w:rsidR="007F071D" w:rsidRPr="00CD5649" w:rsidRDefault="007F071D" w:rsidP="00D431C9">
            <w:pPr>
              <w:spacing w:before="60" w:after="60" w:line="240" w:lineRule="auto"/>
              <w:rPr>
                <w:rFonts w:ascii="Calibri" w:hAnsi="Calibri" w:cs="Calibri"/>
                <w:color w:val="000000"/>
              </w:rPr>
            </w:pPr>
            <w:r w:rsidRPr="00CD5649">
              <w:rPr>
                <w:rFonts w:ascii="Calibri" w:hAnsi="Calibri" w:cs="Calibri"/>
                <w:color w:val="000000"/>
              </w:rPr>
              <w:t>Signature:</w:t>
            </w:r>
          </w:p>
        </w:tc>
        <w:tc>
          <w:tcPr>
            <w:tcW w:w="3969" w:type="dxa"/>
          </w:tcPr>
          <w:p w14:paraId="2B526A4B" w14:textId="77777777" w:rsidR="007F071D" w:rsidRPr="00CD5649" w:rsidRDefault="007F071D" w:rsidP="00D431C9">
            <w:pPr>
              <w:spacing w:before="60" w:after="60" w:line="240" w:lineRule="auto"/>
              <w:rPr>
                <w:rFonts w:ascii="Calibri" w:hAnsi="Calibri" w:cs="Calibri"/>
                <w:color w:val="000000"/>
              </w:rPr>
            </w:pPr>
          </w:p>
        </w:tc>
        <w:tc>
          <w:tcPr>
            <w:tcW w:w="904" w:type="dxa"/>
          </w:tcPr>
          <w:p w14:paraId="13C47738" w14:textId="77777777" w:rsidR="007F071D" w:rsidRPr="00CD5649" w:rsidRDefault="007F071D" w:rsidP="00D431C9">
            <w:pPr>
              <w:spacing w:before="60" w:after="60" w:line="240" w:lineRule="auto"/>
              <w:rPr>
                <w:rFonts w:ascii="Calibri" w:hAnsi="Calibri" w:cs="Calibri"/>
                <w:color w:val="000000"/>
              </w:rPr>
            </w:pPr>
            <w:r w:rsidRPr="00CD5649">
              <w:rPr>
                <w:rFonts w:ascii="Calibri" w:hAnsi="Calibri" w:cs="Calibri"/>
                <w:color w:val="000000"/>
              </w:rPr>
              <w:t>Date:</w:t>
            </w:r>
          </w:p>
        </w:tc>
        <w:tc>
          <w:tcPr>
            <w:tcW w:w="2464" w:type="dxa"/>
          </w:tcPr>
          <w:p w14:paraId="731E6D1E" w14:textId="09F444E2" w:rsidR="007F071D" w:rsidRPr="00CD5649" w:rsidRDefault="009A039B" w:rsidP="00D431C9">
            <w:pPr>
              <w:spacing w:before="60" w:after="60" w:line="240" w:lineRule="auto"/>
              <w:rPr>
                <w:rFonts w:ascii="Calibri" w:hAnsi="Calibri" w:cs="Calibri"/>
                <w:color w:val="000000"/>
              </w:rPr>
            </w:pPr>
            <w:r>
              <w:rPr>
                <w:rFonts w:ascii="Calibri" w:hAnsi="Calibri" w:cs="Calibri"/>
                <w:color w:val="000000"/>
              </w:rPr>
              <w:t>0</w:t>
            </w:r>
            <w:r w:rsidR="00D75E8D">
              <w:rPr>
                <w:rFonts w:ascii="Calibri" w:hAnsi="Calibri" w:cs="Calibri"/>
                <w:color w:val="000000"/>
              </w:rPr>
              <w:t>9</w:t>
            </w:r>
            <w:r w:rsidR="00F533DA">
              <w:rPr>
                <w:rFonts w:ascii="Calibri" w:hAnsi="Calibri" w:cs="Calibri"/>
                <w:color w:val="000000"/>
              </w:rPr>
              <w:t>/</w:t>
            </w:r>
            <w:r>
              <w:rPr>
                <w:rFonts w:ascii="Calibri" w:hAnsi="Calibri" w:cs="Calibri"/>
                <w:color w:val="000000"/>
              </w:rPr>
              <w:t>10</w:t>
            </w:r>
            <w:r w:rsidR="00F533DA">
              <w:rPr>
                <w:rFonts w:ascii="Calibri" w:hAnsi="Calibri" w:cs="Calibri"/>
                <w:color w:val="000000"/>
              </w:rPr>
              <w:t>/2020</w:t>
            </w:r>
          </w:p>
        </w:tc>
      </w:tr>
    </w:tbl>
    <w:p w14:paraId="4A3434D9" w14:textId="33911FBD" w:rsidR="00A005CF" w:rsidRPr="00CD5649" w:rsidRDefault="00A005CF" w:rsidP="001A22A1">
      <w:pPr>
        <w:spacing w:before="180" w:after="120"/>
        <w:rPr>
          <w:rFonts w:ascii="Calibri" w:hAnsi="Calibri" w:cs="Calibri"/>
          <w:b/>
          <w:i/>
          <w:iCs/>
          <w:color w:val="0000FF"/>
        </w:rPr>
      </w:pPr>
    </w:p>
    <w:p w14:paraId="4FDC3256" w14:textId="77777777" w:rsidR="00A005CF" w:rsidRPr="00CD5649" w:rsidRDefault="00A005CF" w:rsidP="00A005CF">
      <w:pPr>
        <w:jc w:val="center"/>
        <w:rPr>
          <w:rFonts w:ascii="Calibri" w:hAnsi="Calibri" w:cs="Calibri"/>
          <w:b/>
          <w:i/>
          <w:iCs/>
          <w:color w:val="0000FF"/>
          <w:sz w:val="28"/>
          <w:szCs w:val="28"/>
        </w:rPr>
      </w:pPr>
    </w:p>
    <w:p w14:paraId="7715860E" w14:textId="77777777" w:rsidR="00A005CF" w:rsidRPr="00CD5649" w:rsidRDefault="00A005CF">
      <w:pPr>
        <w:spacing w:line="240" w:lineRule="auto"/>
        <w:rPr>
          <w:rFonts w:ascii="Calibri" w:hAnsi="Calibri" w:cs="Calibri"/>
          <w:color w:val="000000"/>
        </w:rPr>
      </w:pPr>
      <w:r w:rsidRPr="00CD5649">
        <w:rPr>
          <w:rFonts w:ascii="Calibri" w:hAnsi="Calibri" w:cs="Calibri"/>
          <w:color w:val="000000"/>
        </w:rPr>
        <w:br w:type="page"/>
      </w:r>
    </w:p>
    <w:p w14:paraId="0FC4D048" w14:textId="47AFCEC9" w:rsidR="009E072F" w:rsidRPr="00CD5649" w:rsidRDefault="00A005CF" w:rsidP="00F533DA">
      <w:pPr>
        <w:pStyle w:val="Heading1"/>
      </w:pPr>
      <w:bookmarkStart w:id="8" w:name="_Toc51571001"/>
      <w:r w:rsidRPr="00CD5649">
        <w:lastRenderedPageBreak/>
        <w:t>INTRODUCTION</w:t>
      </w:r>
      <w:bookmarkEnd w:id="8"/>
    </w:p>
    <w:p w14:paraId="0C77241D" w14:textId="77777777" w:rsidR="00A005CF" w:rsidRPr="00CD5649" w:rsidRDefault="00A005CF" w:rsidP="00A005CF">
      <w:pPr>
        <w:jc w:val="both"/>
        <w:rPr>
          <w:rFonts w:ascii="Calibri" w:hAnsi="Calibri" w:cs="Calibri"/>
          <w:sz w:val="20"/>
          <w:szCs w:val="20"/>
        </w:rPr>
      </w:pPr>
      <w:r w:rsidRPr="00CD5649">
        <w:rPr>
          <w:rFonts w:ascii="Calibri" w:hAnsi="Calibri" w:cs="Calibri"/>
          <w:sz w:val="20"/>
          <w:szCs w:val="20"/>
        </w:rPr>
        <w:t xml:space="preserve">The NHS Wales Release Management Policy considers that effective Release Management is essential for protecting the integrity of the operational environment. A key objective of the release process is ensuring that users, support staff and other stakeholders are kept informed as to what is planned and how this will affect them. One of the ways that this can be achieved is through the publication of release notes prior to deployment of the Release. </w:t>
      </w:r>
    </w:p>
    <w:p w14:paraId="51B12ABA" w14:textId="77777777" w:rsidR="00A005CF" w:rsidRPr="00CD5649" w:rsidRDefault="00A005CF" w:rsidP="00A005CF">
      <w:pPr>
        <w:jc w:val="both"/>
        <w:rPr>
          <w:rFonts w:ascii="Calibri" w:hAnsi="Calibri" w:cs="Calibri"/>
          <w:sz w:val="20"/>
          <w:szCs w:val="20"/>
        </w:rPr>
      </w:pPr>
    </w:p>
    <w:p w14:paraId="08022B68" w14:textId="25B01C30" w:rsidR="00A005CF" w:rsidRPr="00F533DA" w:rsidRDefault="00A005CF" w:rsidP="00F533DA">
      <w:pPr>
        <w:jc w:val="both"/>
        <w:rPr>
          <w:rFonts w:ascii="Calibri" w:hAnsi="Calibri" w:cs="Calibri"/>
          <w:sz w:val="20"/>
          <w:szCs w:val="20"/>
        </w:rPr>
      </w:pPr>
      <w:r w:rsidRPr="00CD5649">
        <w:rPr>
          <w:rFonts w:ascii="Calibri" w:hAnsi="Calibri" w:cs="Calibri"/>
          <w:sz w:val="20"/>
          <w:szCs w:val="20"/>
        </w:rPr>
        <w:t xml:space="preserve">These notes contain information on the agreed scope and content of Release id </w:t>
      </w:r>
      <w:r w:rsidR="00F533DA" w:rsidRPr="00C11D6E">
        <w:rPr>
          <w:rFonts w:ascii="Calibri" w:hAnsi="Calibri" w:cs="Calibri"/>
          <w:color w:val="0033CC"/>
          <w:sz w:val="20"/>
          <w:szCs w:val="20"/>
        </w:rPr>
        <w:t>CMS/</w:t>
      </w:r>
      <w:r w:rsidR="00F533DA">
        <w:rPr>
          <w:rFonts w:ascii="Calibri" w:hAnsi="Calibri" w:cs="Calibri"/>
          <w:color w:val="0033CC"/>
          <w:sz w:val="20"/>
          <w:szCs w:val="20"/>
        </w:rPr>
        <w:t>0</w:t>
      </w:r>
      <w:r w:rsidR="00D75E8D">
        <w:rPr>
          <w:rFonts w:ascii="Calibri" w:hAnsi="Calibri" w:cs="Calibri"/>
          <w:color w:val="0033CC"/>
          <w:sz w:val="20"/>
          <w:szCs w:val="20"/>
        </w:rPr>
        <w:t>5</w:t>
      </w:r>
      <w:r w:rsidR="00F533DA">
        <w:rPr>
          <w:rFonts w:ascii="Calibri" w:hAnsi="Calibri" w:cs="Calibri"/>
          <w:color w:val="0033CC"/>
          <w:sz w:val="20"/>
          <w:szCs w:val="20"/>
        </w:rPr>
        <w:t xml:space="preserve">-2020 </w:t>
      </w:r>
      <w:r w:rsidRPr="00CD5649">
        <w:rPr>
          <w:rFonts w:ascii="Calibri" w:hAnsi="Calibri" w:cs="Calibri"/>
          <w:sz w:val="20"/>
          <w:szCs w:val="20"/>
        </w:rPr>
        <w:t>for the</w:t>
      </w:r>
      <w:r w:rsidRPr="00CD5649">
        <w:rPr>
          <w:rFonts w:ascii="Calibri" w:eastAsia="Times New Roman" w:hAnsi="Calibri" w:cs="Calibri"/>
          <w:i/>
          <w:color w:val="0000FF"/>
          <w:sz w:val="20"/>
          <w:szCs w:val="20"/>
          <w:lang w:val="en-US"/>
        </w:rPr>
        <w:t xml:space="preserve"> </w:t>
      </w:r>
      <w:r w:rsidR="00F533DA" w:rsidRPr="00C11D6E">
        <w:rPr>
          <w:rFonts w:ascii="Calibri" w:hAnsi="Calibri" w:cs="Calibri"/>
          <w:color w:val="0033CC"/>
          <w:sz w:val="20"/>
          <w:szCs w:val="20"/>
        </w:rPr>
        <w:t>CMS</w:t>
      </w:r>
      <w:r w:rsidRPr="00CD5649">
        <w:rPr>
          <w:rFonts w:ascii="Calibri" w:hAnsi="Calibri" w:cs="Calibri"/>
          <w:sz w:val="20"/>
          <w:szCs w:val="20"/>
        </w:rPr>
        <w:t>, descriptions of new or modified functionality and problem fixes, descriptions of new problems and workarounds identified during the testing of this Release, training requirements, deployment instructions, references to deployment and back-out plans and key dates within the release process.</w:t>
      </w:r>
    </w:p>
    <w:p w14:paraId="5647EEA0" w14:textId="77777777" w:rsidR="009E072F" w:rsidRPr="00CD5649" w:rsidRDefault="00A005CF" w:rsidP="00F533DA">
      <w:pPr>
        <w:pStyle w:val="Heading1"/>
      </w:pPr>
      <w:bookmarkStart w:id="9" w:name="_Toc51571002"/>
      <w:r w:rsidRPr="00CD5649">
        <w:t>SERVICE MANAGEMENT BOARD (SMB)</w:t>
      </w:r>
      <w:bookmarkEnd w:id="9"/>
    </w:p>
    <w:p w14:paraId="209A52A8" w14:textId="08982595" w:rsidR="00A005CF" w:rsidRPr="00CD5649" w:rsidRDefault="00A005CF" w:rsidP="00A005CF">
      <w:pPr>
        <w:jc w:val="both"/>
        <w:rPr>
          <w:rFonts w:ascii="Calibri" w:hAnsi="Calibri" w:cs="Calibri"/>
          <w:sz w:val="20"/>
          <w:szCs w:val="20"/>
        </w:rPr>
      </w:pPr>
      <w:r w:rsidRPr="00CD5649">
        <w:rPr>
          <w:rFonts w:ascii="Calibri" w:hAnsi="Calibri" w:cs="Calibri"/>
          <w:sz w:val="20"/>
          <w:szCs w:val="20"/>
        </w:rPr>
        <w:t xml:space="preserve">The </w:t>
      </w:r>
      <w:r w:rsidR="00F533DA" w:rsidRPr="00C11D6E">
        <w:rPr>
          <w:rFonts w:ascii="Calibri" w:hAnsi="Calibri" w:cs="Calibri"/>
          <w:color w:val="0033CC"/>
          <w:sz w:val="20"/>
          <w:szCs w:val="20"/>
        </w:rPr>
        <w:t>CMS</w:t>
      </w:r>
      <w:r w:rsidR="00F533DA" w:rsidRPr="00CD5649">
        <w:rPr>
          <w:rFonts w:ascii="Calibri" w:hAnsi="Calibri" w:cs="Calibri"/>
          <w:sz w:val="20"/>
          <w:szCs w:val="20"/>
        </w:rPr>
        <w:t xml:space="preserve"> </w:t>
      </w:r>
      <w:r w:rsidRPr="00CD5649">
        <w:rPr>
          <w:rFonts w:ascii="Calibri" w:hAnsi="Calibri" w:cs="Calibri"/>
          <w:sz w:val="20"/>
          <w:szCs w:val="20"/>
        </w:rPr>
        <w:t xml:space="preserve">Service Management Board has overall responsibility for ensuring that these Release Notes accurately describes the Release and that it is kept under constant review and updated to reflect any modifications to the Release prior to its deployment. </w:t>
      </w:r>
    </w:p>
    <w:p w14:paraId="5B61CB66" w14:textId="77777777" w:rsidR="009E072F" w:rsidRPr="00F533DA" w:rsidRDefault="00A005CF" w:rsidP="00F533DA">
      <w:pPr>
        <w:pStyle w:val="Heading1"/>
      </w:pPr>
      <w:bookmarkStart w:id="10" w:name="_Toc51571003"/>
      <w:r w:rsidRPr="00F533DA">
        <w:t>RELEASE NOTES REQUIREMENT</w:t>
      </w:r>
      <w:bookmarkEnd w:id="10"/>
    </w:p>
    <w:p w14:paraId="51C4F620" w14:textId="77777777" w:rsidR="009E072F" w:rsidRPr="00CD5649" w:rsidRDefault="002112AF" w:rsidP="009E072F">
      <w:pPr>
        <w:pStyle w:val="Heading2"/>
        <w:rPr>
          <w:rFonts w:ascii="Calibri" w:hAnsi="Calibri" w:cs="Calibri"/>
        </w:rPr>
      </w:pPr>
      <w:bookmarkStart w:id="11" w:name="_Toc51571004"/>
      <w:r w:rsidRPr="00CD5649">
        <w:rPr>
          <w:rFonts w:ascii="Calibri" w:hAnsi="Calibri" w:cs="Calibri"/>
        </w:rPr>
        <w:t>Release Identification</w:t>
      </w:r>
      <w:bookmarkEnd w:id="11"/>
    </w:p>
    <w:p w14:paraId="105DF263" w14:textId="559F29A2" w:rsidR="00F533DA" w:rsidRPr="001A22A1" w:rsidRDefault="00000000" w:rsidP="00F533DA">
      <w:pPr>
        <w:rPr>
          <w:sz w:val="24"/>
          <w:szCs w:val="24"/>
        </w:rPr>
      </w:pPr>
      <w:hyperlink r:id="rId19" w:history="1">
        <w:r w:rsidR="000054F8" w:rsidRPr="000054F8">
          <w:rPr>
            <w:rStyle w:val="Hyperlink"/>
            <w:b/>
            <w:bCs/>
          </w:rPr>
          <w:t>622</w:t>
        </w:r>
      </w:hyperlink>
      <w:r w:rsidR="00F533DA" w:rsidRPr="00F81F5B">
        <w:rPr>
          <w:rFonts w:ascii="Calibri" w:hAnsi="Calibri" w:cs="Calibri"/>
          <w:sz w:val="24"/>
          <w:szCs w:val="24"/>
        </w:rPr>
        <w:t xml:space="preserve"> </w:t>
      </w:r>
      <w:r w:rsidR="00F533DA" w:rsidRPr="001A22A1">
        <w:rPr>
          <w:sz w:val="24"/>
          <w:szCs w:val="24"/>
        </w:rPr>
        <w:t xml:space="preserve"> </w:t>
      </w:r>
      <w:r w:rsidR="00F533DA" w:rsidRPr="001A22A1">
        <w:rPr>
          <w:rFonts w:ascii="Calibri" w:hAnsi="Calibri" w:cs="Calibri"/>
          <w:color w:val="000000"/>
          <w:sz w:val="24"/>
          <w:szCs w:val="24"/>
        </w:rPr>
        <w:t>CMS/0</w:t>
      </w:r>
      <w:r w:rsidR="00D75E8D">
        <w:rPr>
          <w:rFonts w:ascii="Calibri" w:hAnsi="Calibri" w:cs="Calibri"/>
          <w:color w:val="000000"/>
          <w:sz w:val="24"/>
          <w:szCs w:val="24"/>
        </w:rPr>
        <w:t>5</w:t>
      </w:r>
      <w:r w:rsidR="00F533DA" w:rsidRPr="001A22A1">
        <w:rPr>
          <w:rFonts w:ascii="Calibri" w:hAnsi="Calibri" w:cs="Calibri"/>
          <w:color w:val="000000"/>
          <w:sz w:val="24"/>
          <w:szCs w:val="24"/>
        </w:rPr>
        <w:t>-2020</w:t>
      </w:r>
    </w:p>
    <w:p w14:paraId="3DB70349" w14:textId="3DFA23AD" w:rsidR="009F1A52" w:rsidRPr="001413D2" w:rsidRDefault="009F1A52" w:rsidP="009F1A52">
      <w:pPr>
        <w:pStyle w:val="Heading2"/>
        <w:rPr>
          <w:rFonts w:ascii="Calibri" w:hAnsi="Calibri" w:cs="Calibri"/>
        </w:rPr>
      </w:pPr>
      <w:bookmarkStart w:id="12" w:name="_Toc51571005"/>
      <w:r w:rsidRPr="00CD5649">
        <w:rPr>
          <w:rFonts w:ascii="Calibri" w:hAnsi="Calibri" w:cs="Calibri"/>
        </w:rPr>
        <w:t>Description of New or Modified Functionality</w:t>
      </w:r>
      <w:bookmarkEnd w:id="12"/>
    </w:p>
    <w:tbl>
      <w:tblPr>
        <w:tblW w:w="10314" w:type="dxa"/>
        <w:tblInd w:w="-11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1613"/>
        <w:gridCol w:w="7142"/>
        <w:gridCol w:w="1559"/>
      </w:tblGrid>
      <w:tr w:rsidR="006613CA" w:rsidRPr="00CD5649" w14:paraId="6F0D6ADB" w14:textId="77777777" w:rsidTr="00710558">
        <w:tc>
          <w:tcPr>
            <w:tcW w:w="1613" w:type="dxa"/>
            <w:shd w:val="clear" w:color="auto" w:fill="B8CCE4" w:themeFill="accent1" w:themeFillTint="66"/>
          </w:tcPr>
          <w:p w14:paraId="4C23F80E" w14:textId="77777777" w:rsidR="00EC4A94" w:rsidRDefault="001413D2" w:rsidP="000B46FF">
            <w:pPr>
              <w:rPr>
                <w:rFonts w:ascii="Calibri" w:hAnsi="Calibri" w:cs="Calibri"/>
                <w:b/>
                <w:sz w:val="28"/>
                <w:szCs w:val="28"/>
              </w:rPr>
            </w:pPr>
            <w:r w:rsidRPr="00D70DAB">
              <w:rPr>
                <w:rFonts w:ascii="Calibri" w:hAnsi="Calibri" w:cs="Calibri"/>
                <w:b/>
                <w:sz w:val="28"/>
                <w:szCs w:val="28"/>
              </w:rPr>
              <w:t>Item</w:t>
            </w:r>
          </w:p>
          <w:p w14:paraId="3105D2C0" w14:textId="441747A2" w:rsidR="00EC4A94" w:rsidRPr="00EC4A94" w:rsidRDefault="00EC4A94" w:rsidP="000B46FF">
            <w:pPr>
              <w:rPr>
                <w:rFonts w:ascii="Calibri" w:hAnsi="Calibri" w:cs="Calibri"/>
                <w:b/>
                <w:sz w:val="28"/>
                <w:szCs w:val="28"/>
              </w:rPr>
            </w:pPr>
          </w:p>
        </w:tc>
        <w:tc>
          <w:tcPr>
            <w:tcW w:w="7142" w:type="dxa"/>
            <w:shd w:val="clear" w:color="auto" w:fill="B8CCE4" w:themeFill="accent1" w:themeFillTint="66"/>
          </w:tcPr>
          <w:p w14:paraId="4772D150" w14:textId="287A36E4" w:rsidR="009F1A52" w:rsidRPr="00CD5649" w:rsidRDefault="001413D2" w:rsidP="000B46FF">
            <w:pPr>
              <w:rPr>
                <w:rFonts w:ascii="Calibri" w:hAnsi="Calibri" w:cs="Calibri"/>
                <w:b/>
                <w:sz w:val="20"/>
                <w:szCs w:val="20"/>
              </w:rPr>
            </w:pPr>
            <w:r w:rsidRPr="00D70DAB">
              <w:rPr>
                <w:rFonts w:ascii="Calibri" w:hAnsi="Calibri" w:cs="Calibri"/>
                <w:b/>
                <w:sz w:val="28"/>
                <w:szCs w:val="28"/>
              </w:rPr>
              <w:t>Description</w:t>
            </w:r>
          </w:p>
        </w:tc>
        <w:tc>
          <w:tcPr>
            <w:tcW w:w="1559" w:type="dxa"/>
            <w:shd w:val="clear" w:color="auto" w:fill="B8CCE4" w:themeFill="accent1" w:themeFillTint="66"/>
          </w:tcPr>
          <w:p w14:paraId="1AD4C16E" w14:textId="6BE5FF78" w:rsidR="009F1A52" w:rsidRPr="00CD5649" w:rsidRDefault="001413D2" w:rsidP="000B46FF">
            <w:pPr>
              <w:rPr>
                <w:rFonts w:ascii="Calibri" w:hAnsi="Calibri" w:cs="Calibri"/>
                <w:b/>
                <w:sz w:val="20"/>
                <w:szCs w:val="20"/>
              </w:rPr>
            </w:pPr>
            <w:r>
              <w:rPr>
                <w:rFonts w:ascii="Calibri" w:hAnsi="Calibri" w:cs="Calibri"/>
                <w:b/>
                <w:sz w:val="28"/>
                <w:szCs w:val="28"/>
              </w:rPr>
              <w:t>Requestor</w:t>
            </w:r>
          </w:p>
        </w:tc>
      </w:tr>
      <w:tr w:rsidR="00EC1A9A" w:rsidRPr="00CD5649" w14:paraId="6D0935E4" w14:textId="77777777" w:rsidTr="00EC1A9A">
        <w:tc>
          <w:tcPr>
            <w:tcW w:w="10314" w:type="dxa"/>
            <w:gridSpan w:val="3"/>
            <w:shd w:val="clear" w:color="auto" w:fill="E5B8B7" w:themeFill="accent2" w:themeFillTint="66"/>
          </w:tcPr>
          <w:p w14:paraId="607E6C2F" w14:textId="2D68D681" w:rsidR="00EC1A9A" w:rsidRPr="00FC1655" w:rsidRDefault="00EC1A9A" w:rsidP="00CE6954">
            <w:pPr>
              <w:jc w:val="center"/>
              <w:rPr>
                <w:rFonts w:ascii="Segoe UI" w:hAnsi="Segoe UI" w:cs="Segoe UI"/>
                <w:iCs/>
                <w:color w:val="000000" w:themeColor="text1"/>
                <w:lang w:val="en-US"/>
              </w:rPr>
            </w:pPr>
            <w:r w:rsidRPr="00FC1655">
              <w:rPr>
                <w:rFonts w:ascii="Calibri" w:hAnsi="Calibri" w:cs="Calibri"/>
                <w:b/>
                <w:sz w:val="28"/>
                <w:szCs w:val="28"/>
              </w:rPr>
              <w:t>Bug Fixes</w:t>
            </w:r>
          </w:p>
        </w:tc>
      </w:tr>
      <w:tr w:rsidR="006613CA" w:rsidRPr="00CD5649" w14:paraId="6FBEB6FC" w14:textId="77777777" w:rsidTr="00710558">
        <w:tc>
          <w:tcPr>
            <w:tcW w:w="1613" w:type="dxa"/>
          </w:tcPr>
          <w:p w14:paraId="15655E79" w14:textId="088C7CCD" w:rsidR="009F1A52" w:rsidRPr="00FC1655" w:rsidRDefault="00FC1655" w:rsidP="00EC4A94">
            <w:pPr>
              <w:rPr>
                <w:iCs/>
                <w:color w:val="000000" w:themeColor="text1"/>
                <w:lang w:val="en-US"/>
              </w:rPr>
            </w:pPr>
            <w:r>
              <w:rPr>
                <w:rStyle w:val="Strong"/>
                <w:rFonts w:ascii="Segoe UI" w:hAnsi="Segoe UI" w:cs="Segoe UI"/>
                <w:color w:val="444444"/>
              </w:rPr>
              <w:t>4.2.</w:t>
            </w:r>
            <w:r w:rsidR="004B46B8">
              <w:rPr>
                <w:rStyle w:val="Strong"/>
                <w:rFonts w:ascii="Segoe UI" w:hAnsi="Segoe UI" w:cs="Segoe UI"/>
                <w:color w:val="444444"/>
              </w:rPr>
              <w:t>1</w:t>
            </w:r>
            <w:r>
              <w:rPr>
                <w:rStyle w:val="Strong"/>
                <w:rFonts w:ascii="Segoe UI" w:hAnsi="Segoe UI" w:cs="Segoe UI"/>
                <w:color w:val="444444"/>
              </w:rPr>
              <w:t xml:space="preserve"> </w:t>
            </w:r>
            <w:r w:rsidR="004F01C5">
              <w:rPr>
                <w:rStyle w:val="Strong"/>
                <w:rFonts w:ascii="Segoe UI" w:hAnsi="Segoe UI" w:cs="Segoe UI"/>
                <w:color w:val="444444"/>
              </w:rPr>
              <w:t>Site Map</w:t>
            </w:r>
            <w:r w:rsidR="000054F8">
              <w:rPr>
                <w:rStyle w:val="Strong"/>
                <w:rFonts w:ascii="Segoe UI" w:hAnsi="Segoe UI" w:cs="Segoe UI"/>
                <w:color w:val="444444"/>
              </w:rPr>
              <w:t xml:space="preserve"> Update</w:t>
            </w:r>
          </w:p>
        </w:tc>
        <w:tc>
          <w:tcPr>
            <w:tcW w:w="7142" w:type="dxa"/>
          </w:tcPr>
          <w:p w14:paraId="672B38EE" w14:textId="6B07F041" w:rsidR="007822C0" w:rsidRDefault="000F69D9" w:rsidP="00D75E8D">
            <w:pPr>
              <w:rPr>
                <w:rFonts w:ascii="Segoe UI" w:hAnsi="Segoe UI" w:cs="Segoe UI"/>
                <w:color w:val="222222"/>
                <w:sz w:val="21"/>
                <w:szCs w:val="21"/>
                <w:shd w:val="clear" w:color="auto" w:fill="FFFFFF"/>
              </w:rPr>
            </w:pPr>
            <w:r>
              <w:rPr>
                <w:rFonts w:ascii="Segoe UI" w:hAnsi="Segoe UI" w:cs="Segoe UI"/>
                <w:color w:val="222222"/>
                <w:sz w:val="21"/>
                <w:szCs w:val="21"/>
                <w:shd w:val="clear" w:color="auto" w:fill="FFFFFF"/>
              </w:rPr>
              <w:t xml:space="preserve">When a user drags </w:t>
            </w:r>
            <w:r w:rsidR="00A21037">
              <w:rPr>
                <w:rFonts w:ascii="Segoe UI" w:hAnsi="Segoe UI" w:cs="Segoe UI"/>
                <w:color w:val="222222"/>
                <w:sz w:val="21"/>
                <w:szCs w:val="21"/>
                <w:shd w:val="clear" w:color="auto" w:fill="FFFFFF"/>
              </w:rPr>
              <w:t xml:space="preserve">the </w:t>
            </w:r>
            <w:r>
              <w:rPr>
                <w:rFonts w:ascii="Segoe UI" w:hAnsi="Segoe UI" w:cs="Segoe UI"/>
                <w:color w:val="222222"/>
                <w:sz w:val="21"/>
                <w:szCs w:val="21"/>
                <w:shd w:val="clear" w:color="auto" w:fill="FFFFFF"/>
              </w:rPr>
              <w:t>System Plugin to a page and selects Site Map, the settings work as expected, however after publishing the settings within the Basic tab appear empty and does not display any options to the user. This issue has now been resolved.</w:t>
            </w:r>
          </w:p>
          <w:p w14:paraId="535395BA" w14:textId="390B1CFA" w:rsidR="000F69D9" w:rsidRPr="000F69D9" w:rsidRDefault="007822C0" w:rsidP="00D75E8D">
            <w:pPr>
              <w:rPr>
                <w:rFonts w:ascii="Segoe UI" w:hAnsi="Segoe UI" w:cs="Segoe UI"/>
                <w:b/>
                <w:bCs/>
                <w:iCs/>
                <w:color w:val="000000" w:themeColor="text1"/>
                <w:lang w:val="en-US"/>
              </w:rPr>
            </w:pPr>
            <w:r>
              <w:rPr>
                <w:rFonts w:ascii="Segoe UI" w:hAnsi="Segoe UI" w:cs="Segoe UI"/>
                <w:b/>
                <w:bCs/>
                <w:color w:val="222222"/>
                <w:sz w:val="21"/>
                <w:szCs w:val="21"/>
                <w:shd w:val="clear" w:color="auto" w:fill="FFFFFF"/>
              </w:rPr>
              <w:t>Incorrect</w:t>
            </w:r>
            <w:r w:rsidR="000F69D9" w:rsidRPr="000F69D9">
              <w:rPr>
                <w:rFonts w:ascii="Segoe UI" w:hAnsi="Segoe UI" w:cs="Segoe UI"/>
                <w:b/>
                <w:bCs/>
                <w:color w:val="222222"/>
                <w:sz w:val="21"/>
                <w:szCs w:val="21"/>
                <w:shd w:val="clear" w:color="auto" w:fill="FFFFFF"/>
              </w:rPr>
              <w:t xml:space="preserve"> </w:t>
            </w:r>
            <w:r w:rsidR="004B533B">
              <w:rPr>
                <w:rFonts w:ascii="Segoe UI" w:hAnsi="Segoe UI" w:cs="Segoe UI"/>
                <w:b/>
                <w:bCs/>
                <w:color w:val="222222"/>
                <w:sz w:val="21"/>
                <w:szCs w:val="21"/>
                <w:shd w:val="clear" w:color="auto" w:fill="FFFFFF"/>
              </w:rPr>
              <w:t xml:space="preserve">Settings </w:t>
            </w:r>
            <w:r w:rsidR="000F69D9" w:rsidRPr="000F69D9">
              <w:rPr>
                <w:rFonts w:ascii="Segoe UI" w:hAnsi="Segoe UI" w:cs="Segoe UI"/>
                <w:b/>
                <w:bCs/>
                <w:color w:val="222222"/>
                <w:sz w:val="21"/>
                <w:szCs w:val="21"/>
                <w:shd w:val="clear" w:color="auto" w:fill="FFFFFF"/>
              </w:rPr>
              <w:t xml:space="preserve">Display                   </w:t>
            </w:r>
            <w:r w:rsidR="00942087">
              <w:rPr>
                <w:rFonts w:ascii="Segoe UI" w:hAnsi="Segoe UI" w:cs="Segoe UI"/>
                <w:b/>
                <w:bCs/>
                <w:color w:val="222222"/>
                <w:sz w:val="21"/>
                <w:szCs w:val="21"/>
                <w:shd w:val="clear" w:color="auto" w:fill="FFFFFF"/>
              </w:rPr>
              <w:t xml:space="preserve"> </w:t>
            </w:r>
            <w:r>
              <w:rPr>
                <w:rFonts w:ascii="Segoe UI" w:hAnsi="Segoe UI" w:cs="Segoe UI"/>
                <w:b/>
                <w:bCs/>
                <w:color w:val="222222"/>
                <w:sz w:val="21"/>
                <w:szCs w:val="21"/>
                <w:shd w:val="clear" w:color="auto" w:fill="FFFFFF"/>
              </w:rPr>
              <w:t>Correct</w:t>
            </w:r>
            <w:r w:rsidR="004B533B">
              <w:rPr>
                <w:rFonts w:ascii="Segoe UI" w:hAnsi="Segoe UI" w:cs="Segoe UI"/>
                <w:b/>
                <w:bCs/>
                <w:color w:val="222222"/>
                <w:sz w:val="21"/>
                <w:szCs w:val="21"/>
                <w:shd w:val="clear" w:color="auto" w:fill="FFFFFF"/>
              </w:rPr>
              <w:t xml:space="preserve"> Settings</w:t>
            </w:r>
            <w:r w:rsidR="000F69D9" w:rsidRPr="000F69D9">
              <w:rPr>
                <w:rFonts w:ascii="Segoe UI" w:hAnsi="Segoe UI" w:cs="Segoe UI"/>
                <w:b/>
                <w:bCs/>
                <w:color w:val="222222"/>
                <w:sz w:val="21"/>
                <w:szCs w:val="21"/>
                <w:shd w:val="clear" w:color="auto" w:fill="FFFFFF"/>
              </w:rPr>
              <w:t xml:space="preserve"> Display</w:t>
            </w:r>
          </w:p>
          <w:p w14:paraId="6CE5F822" w14:textId="2569C5CE" w:rsidR="004F01C5" w:rsidRPr="00FC1655" w:rsidRDefault="007822C0" w:rsidP="00D75E8D">
            <w:pPr>
              <w:rPr>
                <w:rFonts w:ascii="Segoe UI" w:hAnsi="Segoe UI" w:cs="Segoe UI"/>
                <w:iCs/>
                <w:color w:val="000000" w:themeColor="text1"/>
                <w:lang w:val="en-US"/>
              </w:rPr>
            </w:pPr>
            <w:r>
              <w:rPr>
                <w:noProof/>
              </w:rPr>
              <w:drawing>
                <wp:inline distT="0" distB="0" distL="0" distR="0" wp14:anchorId="55914287" wp14:editId="4081C4D3">
                  <wp:extent cx="1854437" cy="1668780"/>
                  <wp:effectExtent l="0" t="0" r="0" b="762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0"/>
                          <a:stretch>
                            <a:fillRect/>
                          </a:stretch>
                        </pic:blipFill>
                        <pic:spPr>
                          <a:xfrm>
                            <a:off x="0" y="0"/>
                            <a:ext cx="1897286" cy="1707340"/>
                          </a:xfrm>
                          <a:prstGeom prst="rect">
                            <a:avLst/>
                          </a:prstGeom>
                        </pic:spPr>
                      </pic:pic>
                    </a:graphicData>
                  </a:graphic>
                </wp:inline>
              </w:drawing>
            </w:r>
            <w:r w:rsidR="003C641A">
              <w:rPr>
                <w:rFonts w:ascii="Segoe UI" w:hAnsi="Segoe UI" w:cs="Segoe UI"/>
                <w:iCs/>
                <w:color w:val="000000" w:themeColor="text1"/>
                <w:lang w:val="en-US"/>
              </w:rPr>
              <w:t xml:space="preserve">     </w:t>
            </w:r>
            <w:r w:rsidR="00942087">
              <w:rPr>
                <w:rFonts w:ascii="Segoe UI" w:hAnsi="Segoe UI" w:cs="Segoe UI"/>
                <w:iCs/>
                <w:color w:val="000000" w:themeColor="text1"/>
                <w:lang w:val="en-US"/>
              </w:rPr>
              <w:t xml:space="preserve">   </w:t>
            </w:r>
            <w:r w:rsidR="003C641A">
              <w:rPr>
                <w:rFonts w:ascii="Segoe UI" w:hAnsi="Segoe UI" w:cs="Segoe UI"/>
                <w:iCs/>
                <w:color w:val="000000" w:themeColor="text1"/>
                <w:lang w:val="en-US"/>
              </w:rPr>
              <w:t xml:space="preserve">    </w:t>
            </w:r>
            <w:r w:rsidR="003C641A">
              <w:rPr>
                <w:noProof/>
              </w:rPr>
              <w:drawing>
                <wp:inline distT="0" distB="0" distL="0" distR="0" wp14:anchorId="6B08A087" wp14:editId="560D700F">
                  <wp:extent cx="1794617" cy="1674495"/>
                  <wp:effectExtent l="0" t="0" r="0" b="190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1"/>
                          <a:stretch>
                            <a:fillRect/>
                          </a:stretch>
                        </pic:blipFill>
                        <pic:spPr>
                          <a:xfrm>
                            <a:off x="0" y="0"/>
                            <a:ext cx="1822320" cy="1700343"/>
                          </a:xfrm>
                          <a:prstGeom prst="rect">
                            <a:avLst/>
                          </a:prstGeom>
                        </pic:spPr>
                      </pic:pic>
                    </a:graphicData>
                  </a:graphic>
                </wp:inline>
              </w:drawing>
            </w:r>
          </w:p>
        </w:tc>
        <w:tc>
          <w:tcPr>
            <w:tcW w:w="1559" w:type="dxa"/>
          </w:tcPr>
          <w:p w14:paraId="4D6D28B0" w14:textId="6FE32742" w:rsidR="009F1A52" w:rsidRPr="00FC1655" w:rsidRDefault="00FE3444" w:rsidP="000B46FF">
            <w:pPr>
              <w:rPr>
                <w:rFonts w:ascii="Segoe UI" w:hAnsi="Segoe UI" w:cs="Segoe UI"/>
                <w:iCs/>
                <w:color w:val="000000" w:themeColor="text1"/>
                <w:lang w:val="en-US"/>
              </w:rPr>
            </w:pPr>
            <w:r>
              <w:rPr>
                <w:rFonts w:ascii="Segoe UI" w:hAnsi="Segoe UI" w:cs="Segoe UI"/>
                <w:b/>
                <w:bCs/>
                <w:iCs/>
                <w:color w:val="000000" w:themeColor="text1"/>
                <w:lang w:val="en-US"/>
              </w:rPr>
              <w:t>CMS Support Team</w:t>
            </w:r>
          </w:p>
        </w:tc>
      </w:tr>
      <w:tr w:rsidR="006613CA" w:rsidRPr="00CD5649" w14:paraId="3D1C5905" w14:textId="77777777" w:rsidTr="00710558">
        <w:tc>
          <w:tcPr>
            <w:tcW w:w="1613" w:type="dxa"/>
          </w:tcPr>
          <w:p w14:paraId="11192199" w14:textId="47539831" w:rsidR="00F533DA" w:rsidRPr="00EC4A94" w:rsidRDefault="00EC4A94" w:rsidP="00EC4A94">
            <w:pPr>
              <w:rPr>
                <w:rStyle w:val="Strong"/>
                <w:rFonts w:ascii="Segoe UI" w:hAnsi="Segoe UI" w:cs="Segoe UI"/>
              </w:rPr>
            </w:pPr>
            <w:r w:rsidRPr="00EC4A94">
              <w:rPr>
                <w:rStyle w:val="Strong"/>
                <w:rFonts w:ascii="Segoe UI" w:hAnsi="Segoe UI" w:cs="Segoe UI"/>
              </w:rPr>
              <w:lastRenderedPageBreak/>
              <w:t xml:space="preserve">4.2.2 </w:t>
            </w:r>
            <w:r w:rsidR="00881261">
              <w:rPr>
                <w:rStyle w:val="Strong"/>
                <w:rFonts w:ascii="Segoe UI" w:hAnsi="Segoe UI" w:cs="Segoe UI"/>
                <w:color w:val="444444"/>
              </w:rPr>
              <w:t>DOS Post Code Finder</w:t>
            </w:r>
          </w:p>
        </w:tc>
        <w:tc>
          <w:tcPr>
            <w:tcW w:w="7142" w:type="dxa"/>
          </w:tcPr>
          <w:p w14:paraId="1DA7F3AD" w14:textId="4A4A5DFB" w:rsidR="006C4AA5" w:rsidRDefault="00881261" w:rsidP="00881261">
            <w:pPr>
              <w:rPr>
                <w:rFonts w:ascii="Segoe UI" w:hAnsi="Segoe UI" w:cs="Segoe UI"/>
                <w:color w:val="222222"/>
                <w:sz w:val="21"/>
                <w:szCs w:val="21"/>
                <w:shd w:val="clear" w:color="auto" w:fill="FFFFFF"/>
              </w:rPr>
            </w:pPr>
            <w:r>
              <w:rPr>
                <w:rFonts w:ascii="Segoe UI" w:hAnsi="Segoe UI" w:cs="Segoe UI"/>
                <w:color w:val="222222"/>
                <w:sz w:val="21"/>
                <w:szCs w:val="21"/>
                <w:shd w:val="clear" w:color="auto" w:fill="FFFFFF"/>
              </w:rPr>
              <w:t>Within the Dos Plugin</w:t>
            </w:r>
            <w:r w:rsidR="006C4AA5">
              <w:rPr>
                <w:rFonts w:ascii="Segoe UI" w:hAnsi="Segoe UI" w:cs="Segoe UI"/>
                <w:color w:val="222222"/>
                <w:sz w:val="21"/>
                <w:szCs w:val="21"/>
                <w:shd w:val="clear" w:color="auto" w:fill="FFFFFF"/>
              </w:rPr>
              <w:t xml:space="preserve"> settings,</w:t>
            </w:r>
            <w:r>
              <w:rPr>
                <w:rFonts w:ascii="Segoe UI" w:hAnsi="Segoe UI" w:cs="Segoe UI"/>
                <w:color w:val="222222"/>
                <w:sz w:val="21"/>
                <w:szCs w:val="21"/>
                <w:shd w:val="clear" w:color="auto" w:fill="FFFFFF"/>
              </w:rPr>
              <w:t xml:space="preserve"> the '</w:t>
            </w:r>
            <w:r w:rsidR="006C4AA5">
              <w:rPr>
                <w:rFonts w:ascii="Segoe UI" w:hAnsi="Segoe UI" w:cs="Segoe UI"/>
                <w:color w:val="222222"/>
                <w:sz w:val="21"/>
                <w:szCs w:val="21"/>
                <w:shd w:val="clear" w:color="auto" w:fill="FFFFFF"/>
              </w:rPr>
              <w:t>P</w:t>
            </w:r>
            <w:r>
              <w:rPr>
                <w:rFonts w:ascii="Segoe UI" w:hAnsi="Segoe UI" w:cs="Segoe UI"/>
                <w:color w:val="222222"/>
                <w:sz w:val="21"/>
                <w:szCs w:val="21"/>
                <w:shd w:val="clear" w:color="auto" w:fill="FFFFFF"/>
              </w:rPr>
              <w:t xml:space="preserve">ostcode </w:t>
            </w:r>
            <w:r w:rsidR="006C4AA5">
              <w:rPr>
                <w:rFonts w:ascii="Segoe UI" w:hAnsi="Segoe UI" w:cs="Segoe UI"/>
                <w:color w:val="222222"/>
                <w:sz w:val="21"/>
                <w:szCs w:val="21"/>
                <w:shd w:val="clear" w:color="auto" w:fill="FFFFFF"/>
              </w:rPr>
              <w:t>S</w:t>
            </w:r>
            <w:r>
              <w:rPr>
                <w:rFonts w:ascii="Segoe UI" w:hAnsi="Segoe UI" w:cs="Segoe UI"/>
                <w:color w:val="222222"/>
                <w:sz w:val="21"/>
                <w:szCs w:val="21"/>
                <w:shd w:val="clear" w:color="auto" w:fill="FFFFFF"/>
              </w:rPr>
              <w:t xml:space="preserve">ervice </w:t>
            </w:r>
            <w:r w:rsidR="006C4AA5">
              <w:rPr>
                <w:rFonts w:ascii="Segoe UI" w:hAnsi="Segoe UI" w:cs="Segoe UI"/>
                <w:color w:val="222222"/>
                <w:sz w:val="21"/>
                <w:szCs w:val="21"/>
                <w:shd w:val="clear" w:color="auto" w:fill="FFFFFF"/>
              </w:rPr>
              <w:t>P</w:t>
            </w:r>
            <w:r>
              <w:rPr>
                <w:rFonts w:ascii="Segoe UI" w:hAnsi="Segoe UI" w:cs="Segoe UI"/>
                <w:color w:val="222222"/>
                <w:sz w:val="21"/>
                <w:szCs w:val="21"/>
                <w:shd w:val="clear" w:color="auto" w:fill="FFFFFF"/>
              </w:rPr>
              <w:t>rovider' option is</w:t>
            </w:r>
            <w:r w:rsidR="006C4AA5">
              <w:rPr>
                <w:rFonts w:ascii="Segoe UI" w:hAnsi="Segoe UI" w:cs="Segoe UI"/>
                <w:color w:val="222222"/>
                <w:sz w:val="21"/>
                <w:szCs w:val="21"/>
                <w:shd w:val="clear" w:color="auto" w:fill="FFFFFF"/>
              </w:rPr>
              <w:t xml:space="preserve"> now</w:t>
            </w:r>
            <w:r>
              <w:rPr>
                <w:rFonts w:ascii="Segoe UI" w:hAnsi="Segoe UI" w:cs="Segoe UI"/>
                <w:color w:val="222222"/>
                <w:sz w:val="21"/>
                <w:szCs w:val="21"/>
                <w:shd w:val="clear" w:color="auto" w:fill="FFFFFF"/>
              </w:rPr>
              <w:t xml:space="preserve"> no longer set when you first drag plugin to </w:t>
            </w:r>
            <w:r w:rsidR="006C4AA5">
              <w:rPr>
                <w:rFonts w:ascii="Segoe UI" w:hAnsi="Segoe UI" w:cs="Segoe UI"/>
                <w:color w:val="222222"/>
                <w:sz w:val="21"/>
                <w:szCs w:val="21"/>
                <w:shd w:val="clear" w:color="auto" w:fill="FFFFFF"/>
              </w:rPr>
              <w:t xml:space="preserve">your </w:t>
            </w:r>
            <w:r>
              <w:rPr>
                <w:rFonts w:ascii="Segoe UI" w:hAnsi="Segoe UI" w:cs="Segoe UI"/>
                <w:color w:val="222222"/>
                <w:sz w:val="21"/>
                <w:szCs w:val="21"/>
                <w:shd w:val="clear" w:color="auto" w:fill="FFFFFF"/>
              </w:rPr>
              <w:t>page. Users will now need to actively select a value in th</w:t>
            </w:r>
            <w:r w:rsidR="006C4AA5">
              <w:rPr>
                <w:rFonts w:ascii="Segoe UI" w:hAnsi="Segoe UI" w:cs="Segoe UI"/>
                <w:color w:val="222222"/>
                <w:sz w:val="21"/>
                <w:szCs w:val="21"/>
                <w:shd w:val="clear" w:color="auto" w:fill="FFFFFF"/>
              </w:rPr>
              <w:t>is</w:t>
            </w:r>
            <w:r>
              <w:rPr>
                <w:rFonts w:ascii="Segoe UI" w:hAnsi="Segoe UI" w:cs="Segoe UI"/>
                <w:color w:val="222222"/>
                <w:sz w:val="21"/>
                <w:szCs w:val="21"/>
                <w:shd w:val="clear" w:color="auto" w:fill="FFFFFF"/>
              </w:rPr>
              <w:t xml:space="preserve"> </w:t>
            </w:r>
            <w:r w:rsidR="006C4AA5">
              <w:rPr>
                <w:rFonts w:ascii="Segoe UI" w:hAnsi="Segoe UI" w:cs="Segoe UI"/>
                <w:color w:val="222222"/>
                <w:sz w:val="21"/>
                <w:szCs w:val="21"/>
                <w:shd w:val="clear" w:color="auto" w:fill="FFFFFF"/>
              </w:rPr>
              <w:t>drop-down</w:t>
            </w:r>
            <w:r>
              <w:rPr>
                <w:rFonts w:ascii="Segoe UI" w:hAnsi="Segoe UI" w:cs="Segoe UI"/>
                <w:color w:val="222222"/>
                <w:sz w:val="21"/>
                <w:szCs w:val="21"/>
                <w:shd w:val="clear" w:color="auto" w:fill="FFFFFF"/>
              </w:rPr>
              <w:t xml:space="preserve"> field. </w:t>
            </w:r>
          </w:p>
          <w:p w14:paraId="046BA5E1" w14:textId="18834717" w:rsidR="00230AA3" w:rsidRDefault="00881261" w:rsidP="000B46FF">
            <w:pPr>
              <w:rPr>
                <w:rFonts w:ascii="Segoe UI" w:hAnsi="Segoe UI" w:cs="Segoe UI"/>
                <w:b/>
                <w:bCs/>
                <w:color w:val="222222"/>
                <w:sz w:val="21"/>
                <w:szCs w:val="21"/>
                <w:shd w:val="clear" w:color="auto" w:fill="FFFFFF"/>
              </w:rPr>
            </w:pPr>
            <w:r>
              <w:rPr>
                <w:rFonts w:ascii="Segoe UI" w:hAnsi="Segoe UI" w:cs="Segoe UI"/>
                <w:color w:val="222222"/>
                <w:sz w:val="21"/>
                <w:szCs w:val="21"/>
                <w:shd w:val="clear" w:color="auto" w:fill="FFFFFF"/>
              </w:rPr>
              <w:t xml:space="preserve">User </w:t>
            </w:r>
            <w:r w:rsidR="006C4AA5">
              <w:rPr>
                <w:rFonts w:ascii="Segoe UI" w:hAnsi="Segoe UI" w:cs="Segoe UI"/>
                <w:color w:val="222222"/>
                <w:sz w:val="21"/>
                <w:szCs w:val="21"/>
                <w:shd w:val="clear" w:color="auto" w:fill="FFFFFF"/>
              </w:rPr>
              <w:t>must</w:t>
            </w:r>
            <w:r>
              <w:rPr>
                <w:rFonts w:ascii="Segoe UI" w:hAnsi="Segoe UI" w:cs="Segoe UI"/>
                <w:color w:val="222222"/>
                <w:sz w:val="21"/>
                <w:szCs w:val="21"/>
                <w:shd w:val="clear" w:color="auto" w:fill="FFFFFF"/>
              </w:rPr>
              <w:t xml:space="preserve"> set this option as</w:t>
            </w:r>
            <w:r w:rsidR="004F7D5F">
              <w:rPr>
                <w:rFonts w:ascii="Segoe UI" w:hAnsi="Segoe UI" w:cs="Segoe UI"/>
                <w:color w:val="222222"/>
                <w:sz w:val="21"/>
                <w:szCs w:val="21"/>
                <w:shd w:val="clear" w:color="auto" w:fill="FFFFFF"/>
              </w:rPr>
              <w:t xml:space="preserve"> </w:t>
            </w:r>
            <w:r w:rsidR="004F7D5F" w:rsidRPr="00230AA3">
              <w:rPr>
                <w:rFonts w:ascii="Segoe UI" w:hAnsi="Segoe UI" w:cs="Segoe UI"/>
                <w:b/>
                <w:bCs/>
                <w:color w:val="222222"/>
                <w:sz w:val="21"/>
                <w:szCs w:val="21"/>
                <w:shd w:val="clear" w:color="auto" w:fill="FFFFFF"/>
              </w:rPr>
              <w:t>NWIS</w:t>
            </w:r>
          </w:p>
          <w:p w14:paraId="7F4AF014" w14:textId="77777777" w:rsidR="00A35DD6" w:rsidRPr="00A50395" w:rsidRDefault="00A35DD6" w:rsidP="000B46FF">
            <w:pPr>
              <w:rPr>
                <w:rFonts w:ascii="Segoe UI" w:hAnsi="Segoe UI" w:cs="Segoe UI"/>
                <w:color w:val="222222"/>
                <w:sz w:val="21"/>
                <w:szCs w:val="21"/>
                <w:shd w:val="clear" w:color="auto" w:fill="FFFFFF"/>
              </w:rPr>
            </w:pPr>
          </w:p>
          <w:p w14:paraId="1768979E" w14:textId="591C92C4" w:rsidR="00230AA3" w:rsidRPr="00230AA3" w:rsidRDefault="00230AA3" w:rsidP="000B46FF">
            <w:pPr>
              <w:rPr>
                <w:rFonts w:ascii="Segoe UI" w:hAnsi="Segoe UI" w:cs="Segoe UI"/>
                <w:iCs/>
                <w:color w:val="000000" w:themeColor="text1"/>
                <w:lang w:val="en-US"/>
              </w:rPr>
            </w:pPr>
            <w:r w:rsidRPr="00230AA3">
              <w:rPr>
                <w:rFonts w:ascii="Segoe UI" w:hAnsi="Segoe UI" w:cs="Segoe UI"/>
                <w:b/>
                <w:bCs/>
                <w:iCs/>
                <w:color w:val="000000" w:themeColor="text1"/>
                <w:lang w:val="en-US"/>
              </w:rPr>
              <w:t>New Display &amp; Settings</w:t>
            </w:r>
            <w:r w:rsidRPr="00230AA3">
              <w:rPr>
                <w:rFonts w:ascii="Segoe UI" w:hAnsi="Segoe UI" w:cs="Segoe UI"/>
                <w:iCs/>
                <w:color w:val="000000" w:themeColor="text1"/>
                <w:lang w:val="en-US"/>
              </w:rPr>
              <w:t xml:space="preserve">    </w:t>
            </w:r>
          </w:p>
          <w:p w14:paraId="2EBFB451" w14:textId="4C1EEB7E" w:rsidR="006C4AA5" w:rsidRDefault="006C4AA5" w:rsidP="000B46FF">
            <w:pPr>
              <w:rPr>
                <w:rFonts w:ascii="Segoe UI" w:hAnsi="Segoe UI" w:cs="Segoe UI"/>
                <w:iCs/>
                <w:color w:val="000000" w:themeColor="text1"/>
                <w:lang w:val="en-US"/>
              </w:rPr>
            </w:pPr>
            <w:r>
              <w:rPr>
                <w:noProof/>
              </w:rPr>
              <w:drawing>
                <wp:inline distT="0" distB="0" distL="0" distR="0" wp14:anchorId="7C64A3F0" wp14:editId="1AE7FCAD">
                  <wp:extent cx="4307080" cy="2134870"/>
                  <wp:effectExtent l="0" t="0" r="0" b="0"/>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2"/>
                          <a:stretch>
                            <a:fillRect/>
                          </a:stretch>
                        </pic:blipFill>
                        <pic:spPr>
                          <a:xfrm>
                            <a:off x="0" y="0"/>
                            <a:ext cx="4322762" cy="2142643"/>
                          </a:xfrm>
                          <a:prstGeom prst="rect">
                            <a:avLst/>
                          </a:prstGeom>
                        </pic:spPr>
                      </pic:pic>
                    </a:graphicData>
                  </a:graphic>
                </wp:inline>
              </w:drawing>
            </w:r>
          </w:p>
          <w:p w14:paraId="593D1CB6" w14:textId="77777777" w:rsidR="00A35DD6" w:rsidRDefault="00A35DD6" w:rsidP="000B46FF">
            <w:pPr>
              <w:rPr>
                <w:rFonts w:ascii="Segoe UI" w:hAnsi="Segoe UI" w:cs="Segoe UI"/>
                <w:iCs/>
                <w:color w:val="000000" w:themeColor="text1"/>
                <w:lang w:val="en-US"/>
              </w:rPr>
            </w:pPr>
          </w:p>
          <w:p w14:paraId="28FB709B" w14:textId="296031F1" w:rsidR="004B533B" w:rsidRDefault="006C4AA5" w:rsidP="000B46FF">
            <w:pPr>
              <w:rPr>
                <w:rFonts w:ascii="Segoe UI" w:hAnsi="Segoe UI" w:cs="Segoe UI"/>
                <w:iCs/>
                <w:color w:val="000000" w:themeColor="text1"/>
                <w:lang w:val="en-US"/>
              </w:rPr>
            </w:pPr>
            <w:r>
              <w:rPr>
                <w:noProof/>
              </w:rPr>
              <w:drawing>
                <wp:inline distT="0" distB="0" distL="0" distR="0" wp14:anchorId="31732BB6" wp14:editId="654FF89D">
                  <wp:extent cx="2050991" cy="1421802"/>
                  <wp:effectExtent l="0" t="0" r="6985" b="6985"/>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3"/>
                          <a:stretch>
                            <a:fillRect/>
                          </a:stretch>
                        </pic:blipFill>
                        <pic:spPr>
                          <a:xfrm>
                            <a:off x="0" y="0"/>
                            <a:ext cx="2070933" cy="1435626"/>
                          </a:xfrm>
                          <a:prstGeom prst="rect">
                            <a:avLst/>
                          </a:prstGeom>
                        </pic:spPr>
                      </pic:pic>
                    </a:graphicData>
                  </a:graphic>
                </wp:inline>
              </w:drawing>
            </w:r>
          </w:p>
          <w:p w14:paraId="0C2AAD92" w14:textId="33143329" w:rsidR="006C4AA5" w:rsidRPr="00FC1655" w:rsidRDefault="006C4AA5" w:rsidP="000B46FF">
            <w:pPr>
              <w:rPr>
                <w:rFonts w:ascii="Segoe UI" w:hAnsi="Segoe UI" w:cs="Segoe UI"/>
                <w:iCs/>
                <w:color w:val="000000" w:themeColor="text1"/>
                <w:lang w:val="en-US"/>
              </w:rPr>
            </w:pPr>
          </w:p>
        </w:tc>
        <w:tc>
          <w:tcPr>
            <w:tcW w:w="1559" w:type="dxa"/>
          </w:tcPr>
          <w:p w14:paraId="5C517C59" w14:textId="65F31C1C" w:rsidR="00F533DA" w:rsidRPr="00F33CBB" w:rsidRDefault="00881261" w:rsidP="000B46FF">
            <w:pPr>
              <w:rPr>
                <w:rFonts w:ascii="Segoe UI" w:hAnsi="Segoe UI" w:cs="Segoe UI"/>
                <w:b/>
                <w:bCs/>
                <w:iCs/>
                <w:color w:val="000000" w:themeColor="text1"/>
                <w:lang w:val="en-US"/>
              </w:rPr>
            </w:pPr>
            <w:r>
              <w:rPr>
                <w:rFonts w:ascii="Segoe UI" w:hAnsi="Segoe UI" w:cs="Segoe UI"/>
                <w:b/>
                <w:bCs/>
                <w:iCs/>
                <w:color w:val="000000" w:themeColor="text1"/>
                <w:lang w:val="en-US"/>
              </w:rPr>
              <w:t>CMS Support Team</w:t>
            </w:r>
          </w:p>
        </w:tc>
      </w:tr>
      <w:tr w:rsidR="00A35DD6" w:rsidRPr="00CD5649" w14:paraId="24F75AFA" w14:textId="77777777" w:rsidTr="00710558">
        <w:tc>
          <w:tcPr>
            <w:tcW w:w="1613" w:type="dxa"/>
          </w:tcPr>
          <w:p w14:paraId="79C1B1D3" w14:textId="5FBB7D61" w:rsidR="00A35DD6" w:rsidRPr="00EC4A94" w:rsidRDefault="00A35DD6" w:rsidP="00EC4A94">
            <w:pPr>
              <w:rPr>
                <w:rStyle w:val="Strong"/>
                <w:rFonts w:ascii="Segoe UI" w:hAnsi="Segoe UI" w:cs="Segoe UI"/>
              </w:rPr>
            </w:pPr>
            <w:r w:rsidRPr="00EC4A94">
              <w:rPr>
                <w:rStyle w:val="Strong"/>
                <w:rFonts w:ascii="Segoe UI" w:hAnsi="Segoe UI" w:cs="Segoe UI"/>
              </w:rPr>
              <w:t>4.2.</w:t>
            </w:r>
            <w:r>
              <w:rPr>
                <w:rStyle w:val="Strong"/>
                <w:rFonts w:ascii="Segoe UI" w:hAnsi="Segoe UI" w:cs="Segoe UI"/>
              </w:rPr>
              <w:t>3 Advanced Table List Update</w:t>
            </w:r>
          </w:p>
        </w:tc>
        <w:tc>
          <w:tcPr>
            <w:tcW w:w="7142" w:type="dxa"/>
          </w:tcPr>
          <w:p w14:paraId="35C16A9F" w14:textId="402C7168" w:rsidR="00A35DD6" w:rsidRDefault="00A35DD6" w:rsidP="00881261">
            <w:pPr>
              <w:rPr>
                <w:rFonts w:ascii="Segoe UI" w:hAnsi="Segoe UI" w:cs="Segoe UI"/>
                <w:color w:val="222222"/>
                <w:sz w:val="21"/>
                <w:szCs w:val="21"/>
                <w:shd w:val="clear" w:color="auto" w:fill="FFFFFF"/>
              </w:rPr>
            </w:pPr>
            <w:r>
              <w:rPr>
                <w:rFonts w:ascii="Segoe UI" w:hAnsi="Segoe UI" w:cs="Segoe UI"/>
                <w:color w:val="222222"/>
                <w:sz w:val="21"/>
                <w:szCs w:val="21"/>
                <w:shd w:val="clear" w:color="auto" w:fill="FFFFFF"/>
              </w:rPr>
              <w:t>When a user hovers over the Search button of  an Advanced Table List, the button loses its colour and turns white. We have now added in an extra Settings option where admins can now select a ‘hover’ colour for this button.</w:t>
            </w:r>
          </w:p>
          <w:p w14:paraId="040786AA" w14:textId="2FC5E01B" w:rsidR="00A35DD6" w:rsidRDefault="00A35DD6" w:rsidP="00881261">
            <w:pPr>
              <w:rPr>
                <w:rFonts w:ascii="Segoe UI" w:hAnsi="Segoe UI" w:cs="Segoe UI"/>
                <w:color w:val="222222"/>
                <w:sz w:val="21"/>
                <w:szCs w:val="21"/>
                <w:shd w:val="clear" w:color="auto" w:fill="FFFFFF"/>
              </w:rPr>
            </w:pPr>
          </w:p>
          <w:p w14:paraId="55333610" w14:textId="65B11F21" w:rsidR="00A35DD6" w:rsidRPr="00A35DD6" w:rsidRDefault="00A35DD6" w:rsidP="00881261">
            <w:pPr>
              <w:rPr>
                <w:rFonts w:ascii="Segoe UI" w:hAnsi="Segoe UI" w:cs="Segoe UI"/>
                <w:b/>
                <w:bCs/>
                <w:color w:val="222222"/>
                <w:sz w:val="21"/>
                <w:szCs w:val="21"/>
                <w:shd w:val="clear" w:color="auto" w:fill="FFFFFF"/>
              </w:rPr>
            </w:pPr>
            <w:r w:rsidRPr="00A35DD6">
              <w:rPr>
                <w:rFonts w:ascii="Segoe UI" w:hAnsi="Segoe UI" w:cs="Segoe UI"/>
                <w:b/>
                <w:bCs/>
                <w:color w:val="222222"/>
                <w:sz w:val="21"/>
                <w:szCs w:val="21"/>
                <w:shd w:val="clear" w:color="auto" w:fill="FFFFFF"/>
              </w:rPr>
              <w:t>New Settings Option</w:t>
            </w:r>
          </w:p>
          <w:p w14:paraId="5704289A" w14:textId="77777777" w:rsidR="00A35DD6" w:rsidRDefault="00A35DD6" w:rsidP="00881261">
            <w:pPr>
              <w:rPr>
                <w:rFonts w:ascii="Segoe UI" w:hAnsi="Segoe UI" w:cs="Segoe UI"/>
                <w:color w:val="222222"/>
                <w:sz w:val="21"/>
                <w:szCs w:val="21"/>
                <w:shd w:val="clear" w:color="auto" w:fill="FFFFFF"/>
              </w:rPr>
            </w:pPr>
          </w:p>
          <w:p w14:paraId="09C0FFB8" w14:textId="78E92E57" w:rsidR="00A35DD6" w:rsidRDefault="00A35DD6" w:rsidP="00881261">
            <w:pPr>
              <w:rPr>
                <w:rFonts w:ascii="Segoe UI" w:hAnsi="Segoe UI" w:cs="Segoe UI"/>
                <w:color w:val="222222"/>
                <w:sz w:val="21"/>
                <w:szCs w:val="21"/>
                <w:shd w:val="clear" w:color="auto" w:fill="FFFFFF"/>
              </w:rPr>
            </w:pPr>
            <w:r>
              <w:rPr>
                <w:noProof/>
              </w:rPr>
              <w:drawing>
                <wp:inline distT="0" distB="0" distL="0" distR="0" wp14:anchorId="48897BE7" wp14:editId="5D632ABA">
                  <wp:extent cx="4398010" cy="1504315"/>
                  <wp:effectExtent l="0" t="0" r="2540" b="635"/>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stretch>
                            <a:fillRect/>
                          </a:stretch>
                        </pic:blipFill>
                        <pic:spPr>
                          <a:xfrm>
                            <a:off x="0" y="0"/>
                            <a:ext cx="4398010" cy="1504315"/>
                          </a:xfrm>
                          <a:prstGeom prst="rect">
                            <a:avLst/>
                          </a:prstGeom>
                        </pic:spPr>
                      </pic:pic>
                    </a:graphicData>
                  </a:graphic>
                </wp:inline>
              </w:drawing>
            </w:r>
          </w:p>
          <w:p w14:paraId="16CFEE68" w14:textId="55968033" w:rsidR="00A35DD6" w:rsidRDefault="00A35DD6" w:rsidP="00881261">
            <w:pPr>
              <w:rPr>
                <w:rFonts w:ascii="Segoe UI" w:hAnsi="Segoe UI" w:cs="Segoe UI"/>
                <w:color w:val="222222"/>
                <w:sz w:val="21"/>
                <w:szCs w:val="21"/>
                <w:shd w:val="clear" w:color="auto" w:fill="FFFFFF"/>
              </w:rPr>
            </w:pPr>
          </w:p>
        </w:tc>
        <w:tc>
          <w:tcPr>
            <w:tcW w:w="1559" w:type="dxa"/>
          </w:tcPr>
          <w:p w14:paraId="41F9BDE9" w14:textId="1EA72306" w:rsidR="00A35DD6" w:rsidRDefault="00A35DD6" w:rsidP="000B46FF">
            <w:pPr>
              <w:rPr>
                <w:rFonts w:ascii="Segoe UI" w:hAnsi="Segoe UI" w:cs="Segoe UI"/>
                <w:b/>
                <w:bCs/>
                <w:iCs/>
                <w:color w:val="000000" w:themeColor="text1"/>
                <w:lang w:val="en-US"/>
              </w:rPr>
            </w:pPr>
            <w:r>
              <w:rPr>
                <w:rFonts w:ascii="Segoe UI" w:hAnsi="Segoe UI" w:cs="Segoe UI"/>
                <w:b/>
                <w:bCs/>
                <w:iCs/>
                <w:color w:val="000000" w:themeColor="text1"/>
                <w:lang w:val="en-US"/>
              </w:rPr>
              <w:t>CMS Support Team</w:t>
            </w:r>
          </w:p>
        </w:tc>
      </w:tr>
      <w:tr w:rsidR="00EC1A9A" w:rsidRPr="00CD5649" w14:paraId="340D9931" w14:textId="77777777" w:rsidTr="00EC1A9A">
        <w:tc>
          <w:tcPr>
            <w:tcW w:w="10314" w:type="dxa"/>
            <w:gridSpan w:val="3"/>
            <w:shd w:val="clear" w:color="auto" w:fill="E5B8B7" w:themeFill="accent2" w:themeFillTint="66"/>
          </w:tcPr>
          <w:p w14:paraId="49393E08" w14:textId="5A232407" w:rsidR="00EC1A9A" w:rsidRPr="00FC1655" w:rsidRDefault="00EC1A9A" w:rsidP="00834992">
            <w:pPr>
              <w:jc w:val="center"/>
              <w:rPr>
                <w:rFonts w:ascii="Segoe UI" w:hAnsi="Segoe UI" w:cs="Segoe UI"/>
                <w:iCs/>
                <w:color w:val="000000" w:themeColor="text1"/>
                <w:lang w:val="en-US"/>
              </w:rPr>
            </w:pPr>
            <w:r w:rsidRPr="00FC1655">
              <w:rPr>
                <w:rFonts w:ascii="Calibri" w:hAnsi="Calibri" w:cs="Calibri"/>
                <w:b/>
                <w:sz w:val="28"/>
                <w:szCs w:val="28"/>
              </w:rPr>
              <w:lastRenderedPageBreak/>
              <w:t>Layout</w:t>
            </w:r>
            <w:r>
              <w:rPr>
                <w:rFonts w:ascii="Calibri" w:hAnsi="Calibri" w:cs="Calibri"/>
                <w:b/>
                <w:sz w:val="28"/>
                <w:szCs w:val="28"/>
              </w:rPr>
              <w:t xml:space="preserve"> Updates</w:t>
            </w:r>
          </w:p>
        </w:tc>
      </w:tr>
      <w:tr w:rsidR="006613CA" w:rsidRPr="00CD5649" w14:paraId="1481F7BD" w14:textId="77777777" w:rsidTr="00710558">
        <w:tc>
          <w:tcPr>
            <w:tcW w:w="1613" w:type="dxa"/>
          </w:tcPr>
          <w:p w14:paraId="68A41907" w14:textId="0D729D94" w:rsidR="004B46B8" w:rsidRPr="009D739E" w:rsidRDefault="004B46B8" w:rsidP="000B46FF">
            <w:pPr>
              <w:rPr>
                <w:rFonts w:ascii="Segoe UI" w:hAnsi="Segoe UI" w:cs="Segoe UI"/>
                <w:iCs/>
                <w:color w:val="000000" w:themeColor="text1"/>
                <w:lang w:val="en-US"/>
              </w:rPr>
            </w:pPr>
            <w:r w:rsidRPr="009D739E">
              <w:rPr>
                <w:rFonts w:ascii="Segoe UI" w:hAnsi="Segoe UI" w:cs="Segoe UI"/>
                <w:b/>
                <w:color w:val="auto"/>
                <w:kern w:val="0"/>
                <w:lang w:eastAsia="en-GB"/>
              </w:rPr>
              <w:t>4</w:t>
            </w:r>
            <w:r w:rsidRPr="009D739E">
              <w:rPr>
                <w:rFonts w:ascii="Segoe UI" w:hAnsi="Segoe UI" w:cs="Segoe UI"/>
                <w:color w:val="auto"/>
                <w:kern w:val="0"/>
                <w:lang w:eastAsia="en-GB"/>
              </w:rPr>
              <w:t>.</w:t>
            </w:r>
            <w:r w:rsidRPr="009D739E">
              <w:rPr>
                <w:rFonts w:ascii="Segoe UI" w:hAnsi="Segoe UI" w:cs="Segoe UI"/>
                <w:b/>
                <w:bCs/>
                <w:color w:val="auto"/>
                <w:kern w:val="0"/>
                <w:lang w:eastAsia="en-GB"/>
              </w:rPr>
              <w:t>2.</w:t>
            </w:r>
            <w:r w:rsidR="00121E8A">
              <w:rPr>
                <w:rFonts w:ascii="Segoe UI" w:hAnsi="Segoe UI" w:cs="Segoe UI"/>
                <w:b/>
                <w:bCs/>
                <w:color w:val="auto"/>
                <w:kern w:val="0"/>
                <w:lang w:eastAsia="en-GB"/>
              </w:rPr>
              <w:t>4</w:t>
            </w:r>
            <w:r w:rsidR="008B1EDA">
              <w:rPr>
                <w:rFonts w:ascii="Segoe UI" w:hAnsi="Segoe UI" w:cs="Segoe UI"/>
                <w:b/>
                <w:bCs/>
                <w:color w:val="auto"/>
                <w:kern w:val="0"/>
                <w:lang w:eastAsia="en-GB"/>
              </w:rPr>
              <w:t xml:space="preserve"> Events Location Update</w:t>
            </w:r>
          </w:p>
        </w:tc>
        <w:tc>
          <w:tcPr>
            <w:tcW w:w="7142" w:type="dxa"/>
          </w:tcPr>
          <w:p w14:paraId="564B036B" w14:textId="379B6A4B" w:rsidR="00A50395" w:rsidRPr="00A50395" w:rsidRDefault="00B13384" w:rsidP="00D75E8D">
            <w:pPr>
              <w:rPr>
                <w:rFonts w:ascii="Segoe UI" w:hAnsi="Segoe UI" w:cs="Segoe UI"/>
                <w:shd w:val="clear" w:color="auto" w:fill="FFFFFF"/>
              </w:rPr>
            </w:pPr>
            <w:r w:rsidRPr="00670D36">
              <w:rPr>
                <w:rFonts w:ascii="Segoe UI" w:hAnsi="Segoe UI" w:cs="Segoe UI"/>
                <w:shd w:val="clear" w:color="auto" w:fill="FFFFFF"/>
              </w:rPr>
              <w:t>Within Events adding a location postcode</w:t>
            </w:r>
            <w:r w:rsidR="00A50395">
              <w:rPr>
                <w:rFonts w:ascii="Segoe UI" w:hAnsi="Segoe UI" w:cs="Segoe UI"/>
                <w:shd w:val="clear" w:color="auto" w:fill="FFFFFF"/>
              </w:rPr>
              <w:t xml:space="preserve"> is a mandatory field and automatically</w:t>
            </w:r>
            <w:r w:rsidRPr="00670D36">
              <w:rPr>
                <w:rFonts w:ascii="Segoe UI" w:hAnsi="Segoe UI" w:cs="Segoe UI"/>
                <w:shd w:val="clear" w:color="auto" w:fill="FFFFFF"/>
              </w:rPr>
              <w:t xml:space="preserve"> include</w:t>
            </w:r>
            <w:r w:rsidR="00A50395">
              <w:rPr>
                <w:rFonts w:ascii="Segoe UI" w:hAnsi="Segoe UI" w:cs="Segoe UI"/>
                <w:shd w:val="clear" w:color="auto" w:fill="FFFFFF"/>
              </w:rPr>
              <w:t>s</w:t>
            </w:r>
            <w:r w:rsidRPr="00670D36">
              <w:rPr>
                <w:rFonts w:ascii="Segoe UI" w:hAnsi="Segoe UI" w:cs="Segoe UI"/>
                <w:shd w:val="clear" w:color="auto" w:fill="FFFFFF"/>
              </w:rPr>
              <w:t xml:space="preserve"> a Journey Planner Link</w:t>
            </w:r>
            <w:r w:rsidR="00A50395">
              <w:rPr>
                <w:rFonts w:ascii="Segoe UI" w:hAnsi="Segoe UI" w:cs="Segoe UI"/>
                <w:shd w:val="clear" w:color="auto" w:fill="FFFFFF"/>
              </w:rPr>
              <w:t xml:space="preserve"> to the Event page.</w:t>
            </w:r>
            <w:r w:rsidRPr="00670D36">
              <w:rPr>
                <w:rFonts w:ascii="Segoe UI" w:hAnsi="Segoe UI" w:cs="Segoe UI"/>
                <w:shd w:val="clear" w:color="auto" w:fill="FFFFFF"/>
              </w:rPr>
              <w:t xml:space="preserve"> </w:t>
            </w:r>
            <w:r w:rsidR="00121E8A">
              <w:rPr>
                <w:rFonts w:ascii="Segoe UI" w:hAnsi="Segoe UI" w:cs="Segoe UI"/>
                <w:shd w:val="clear" w:color="auto" w:fill="FFFFFF"/>
              </w:rPr>
              <w:t xml:space="preserve">This field has </w:t>
            </w:r>
            <w:r w:rsidR="00A50395">
              <w:rPr>
                <w:rFonts w:ascii="Segoe UI" w:hAnsi="Segoe UI" w:cs="Segoe UI"/>
                <w:shd w:val="clear" w:color="auto" w:fill="FFFFFF"/>
              </w:rPr>
              <w:t>now</w:t>
            </w:r>
            <w:r w:rsidR="00121E8A">
              <w:rPr>
                <w:rFonts w:ascii="Segoe UI" w:hAnsi="Segoe UI" w:cs="Segoe UI"/>
                <w:shd w:val="clear" w:color="auto" w:fill="FFFFFF"/>
              </w:rPr>
              <w:t xml:space="preserve"> been</w:t>
            </w:r>
            <w:r w:rsidR="00A50395">
              <w:rPr>
                <w:rFonts w:ascii="Segoe UI" w:hAnsi="Segoe UI" w:cs="Segoe UI"/>
                <w:shd w:val="clear" w:color="auto" w:fill="FFFFFF"/>
              </w:rPr>
              <w:t xml:space="preserve"> </w:t>
            </w:r>
            <w:r w:rsidR="00121E8A">
              <w:rPr>
                <w:rFonts w:ascii="Segoe UI" w:hAnsi="Segoe UI" w:cs="Segoe UI"/>
                <w:shd w:val="clear" w:color="auto" w:fill="FFFFFF"/>
              </w:rPr>
              <w:t>re</w:t>
            </w:r>
            <w:r w:rsidR="00A50395">
              <w:rPr>
                <w:rFonts w:ascii="Segoe UI" w:hAnsi="Segoe UI" w:cs="Segoe UI"/>
                <w:shd w:val="clear" w:color="auto" w:fill="FFFFFF"/>
              </w:rPr>
              <w:t>set</w:t>
            </w:r>
            <w:r w:rsidR="00121E8A">
              <w:rPr>
                <w:rFonts w:ascii="Segoe UI" w:hAnsi="Segoe UI" w:cs="Segoe UI"/>
                <w:shd w:val="clear" w:color="auto" w:fill="FFFFFF"/>
              </w:rPr>
              <w:t xml:space="preserve"> so that</w:t>
            </w:r>
            <w:r w:rsidR="00A50395">
              <w:rPr>
                <w:rFonts w:ascii="Segoe UI" w:hAnsi="Segoe UI" w:cs="Segoe UI"/>
                <w:shd w:val="clear" w:color="auto" w:fill="FFFFFF"/>
              </w:rPr>
              <w:t xml:space="preserve"> postcode </w:t>
            </w:r>
            <w:r w:rsidR="00121E8A">
              <w:rPr>
                <w:rFonts w:ascii="Segoe UI" w:hAnsi="Segoe UI" w:cs="Segoe UI"/>
                <w:shd w:val="clear" w:color="auto" w:fill="FFFFFF"/>
              </w:rPr>
              <w:t>i</w:t>
            </w:r>
            <w:r w:rsidR="00A50395">
              <w:rPr>
                <w:rFonts w:ascii="Segoe UI" w:hAnsi="Segoe UI" w:cs="Segoe UI"/>
                <w:shd w:val="clear" w:color="auto" w:fill="FFFFFF"/>
              </w:rPr>
              <w:t>s</w:t>
            </w:r>
            <w:r w:rsidRPr="00670D36">
              <w:rPr>
                <w:rFonts w:ascii="Segoe UI" w:hAnsi="Segoe UI" w:cs="Segoe UI"/>
                <w:shd w:val="clear" w:color="auto" w:fill="FFFFFF"/>
              </w:rPr>
              <w:t xml:space="preserve"> no longer mandatory</w:t>
            </w:r>
            <w:r w:rsidR="00A50395">
              <w:rPr>
                <w:rFonts w:ascii="Segoe UI" w:hAnsi="Segoe UI" w:cs="Segoe UI"/>
                <w:shd w:val="clear" w:color="auto" w:fill="FFFFFF"/>
              </w:rPr>
              <w:t>.</w:t>
            </w:r>
            <w:r w:rsidR="00121E8A">
              <w:rPr>
                <w:rFonts w:ascii="Segoe UI" w:hAnsi="Segoe UI" w:cs="Segoe UI"/>
                <w:shd w:val="clear" w:color="auto" w:fill="FFFFFF"/>
              </w:rPr>
              <w:t xml:space="preserve"> N</w:t>
            </w:r>
            <w:r w:rsidRPr="00670D36">
              <w:rPr>
                <w:rFonts w:ascii="Segoe UI" w:hAnsi="Segoe UI" w:cs="Segoe UI"/>
                <w:shd w:val="clear" w:color="auto" w:fill="FFFFFF"/>
              </w:rPr>
              <w:t>o</w:t>
            </w:r>
            <w:r w:rsidR="00121E8A">
              <w:rPr>
                <w:rFonts w:ascii="Segoe UI" w:hAnsi="Segoe UI" w:cs="Segoe UI"/>
                <w:shd w:val="clear" w:color="auto" w:fill="FFFFFF"/>
              </w:rPr>
              <w:t>w when no</w:t>
            </w:r>
            <w:r w:rsidRPr="00670D36">
              <w:rPr>
                <w:rFonts w:ascii="Segoe UI" w:hAnsi="Segoe UI" w:cs="Segoe UI"/>
                <w:shd w:val="clear" w:color="auto" w:fill="FFFFFF"/>
              </w:rPr>
              <w:t xml:space="preserve"> postcode is entered the Journey Planner link will no</w:t>
            </w:r>
            <w:r w:rsidR="00121E8A">
              <w:rPr>
                <w:rFonts w:ascii="Segoe UI" w:hAnsi="Segoe UI" w:cs="Segoe UI"/>
                <w:shd w:val="clear" w:color="auto" w:fill="FFFFFF"/>
              </w:rPr>
              <w:t xml:space="preserve">t </w:t>
            </w:r>
            <w:r w:rsidRPr="00670D36">
              <w:rPr>
                <w:rFonts w:ascii="Segoe UI" w:hAnsi="Segoe UI" w:cs="Segoe UI"/>
                <w:shd w:val="clear" w:color="auto" w:fill="FFFFFF"/>
              </w:rPr>
              <w:t>display.</w:t>
            </w:r>
          </w:p>
          <w:p w14:paraId="51A14C4F" w14:textId="6E360B7C" w:rsidR="00B13384" w:rsidRPr="00B13384" w:rsidRDefault="00B13384" w:rsidP="00D75E8D">
            <w:pPr>
              <w:rPr>
                <w:rFonts w:ascii="Segoe UI" w:hAnsi="Segoe UI" w:cs="Segoe UI"/>
                <w:b/>
                <w:bCs/>
                <w:color w:val="000000"/>
                <w:shd w:val="clear" w:color="auto" w:fill="FFFFFF"/>
              </w:rPr>
            </w:pPr>
            <w:r w:rsidRPr="00B13384">
              <w:rPr>
                <w:rFonts w:ascii="Segoe UI" w:hAnsi="Segoe UI" w:cs="Segoe UI"/>
                <w:b/>
                <w:bCs/>
                <w:color w:val="000000"/>
                <w:shd w:val="clear" w:color="auto" w:fill="FFFFFF"/>
              </w:rPr>
              <w:t>Current Display</w:t>
            </w:r>
          </w:p>
          <w:p w14:paraId="3D84A930" w14:textId="4EC7C297" w:rsidR="000E7756" w:rsidRPr="00121E8A" w:rsidRDefault="00A50395" w:rsidP="00D75E8D">
            <w:pPr>
              <w:rPr>
                <w:rFonts w:ascii="Segoe UI" w:hAnsi="Segoe UI" w:cs="Segoe UI"/>
                <w:color w:val="000000"/>
                <w:shd w:val="clear" w:color="auto" w:fill="FFFFFF"/>
              </w:rPr>
            </w:pPr>
            <w:r>
              <w:rPr>
                <w:noProof/>
              </w:rPr>
              <w:drawing>
                <wp:inline distT="0" distB="0" distL="0" distR="0" wp14:anchorId="277B1C25" wp14:editId="1DDABE0E">
                  <wp:extent cx="3828516" cy="2020736"/>
                  <wp:effectExtent l="0" t="0" r="635" b="0"/>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
                          <a:stretch>
                            <a:fillRect/>
                          </a:stretch>
                        </pic:blipFill>
                        <pic:spPr>
                          <a:xfrm>
                            <a:off x="0" y="0"/>
                            <a:ext cx="4000834" cy="2111687"/>
                          </a:xfrm>
                          <a:prstGeom prst="rect">
                            <a:avLst/>
                          </a:prstGeom>
                        </pic:spPr>
                      </pic:pic>
                    </a:graphicData>
                  </a:graphic>
                </wp:inline>
              </w:drawing>
            </w:r>
          </w:p>
          <w:p w14:paraId="30586C74" w14:textId="77777777" w:rsidR="000E7756" w:rsidRDefault="000E7756" w:rsidP="00D75E8D">
            <w:pPr>
              <w:rPr>
                <w:rFonts w:ascii="Segoe UI" w:hAnsi="Segoe UI" w:cs="Segoe UI"/>
                <w:b/>
                <w:bCs/>
                <w:color w:val="000000"/>
                <w:shd w:val="clear" w:color="auto" w:fill="FFFFFF"/>
              </w:rPr>
            </w:pPr>
          </w:p>
          <w:p w14:paraId="11E6B496" w14:textId="240D613F" w:rsidR="000E7756" w:rsidRDefault="000E7756" w:rsidP="00D75E8D">
            <w:pPr>
              <w:rPr>
                <w:rFonts w:ascii="Segoe UI" w:hAnsi="Segoe UI" w:cs="Segoe UI"/>
                <w:b/>
                <w:bCs/>
                <w:color w:val="000000"/>
                <w:shd w:val="clear" w:color="auto" w:fill="FFFFFF"/>
              </w:rPr>
            </w:pPr>
            <w:r>
              <w:rPr>
                <w:rFonts w:ascii="Segoe UI" w:hAnsi="Segoe UI" w:cs="Segoe UI"/>
                <w:b/>
                <w:bCs/>
                <w:color w:val="000000"/>
                <w:shd w:val="clear" w:color="auto" w:fill="FFFFFF"/>
              </w:rPr>
              <w:t>Back end Event Settings</w:t>
            </w:r>
          </w:p>
          <w:p w14:paraId="4DD088EF" w14:textId="1EA40906" w:rsidR="000E7756" w:rsidRDefault="000E7756" w:rsidP="00D75E8D">
            <w:pPr>
              <w:rPr>
                <w:rFonts w:ascii="Segoe UI" w:hAnsi="Segoe UI" w:cs="Segoe UI"/>
                <w:b/>
                <w:bCs/>
                <w:color w:val="000000"/>
                <w:shd w:val="clear" w:color="auto" w:fill="FFFFFF"/>
              </w:rPr>
            </w:pPr>
            <w:r>
              <w:rPr>
                <w:noProof/>
              </w:rPr>
              <w:drawing>
                <wp:inline distT="0" distB="0" distL="0" distR="0" wp14:anchorId="42CE972F" wp14:editId="31BCD5C5">
                  <wp:extent cx="3973794" cy="2128613"/>
                  <wp:effectExtent l="0" t="0" r="8255" b="5080"/>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6"/>
                          <a:stretch>
                            <a:fillRect/>
                          </a:stretch>
                        </pic:blipFill>
                        <pic:spPr>
                          <a:xfrm>
                            <a:off x="0" y="0"/>
                            <a:ext cx="4007277" cy="2146549"/>
                          </a:xfrm>
                          <a:prstGeom prst="rect">
                            <a:avLst/>
                          </a:prstGeom>
                        </pic:spPr>
                      </pic:pic>
                    </a:graphicData>
                  </a:graphic>
                </wp:inline>
              </w:drawing>
            </w:r>
          </w:p>
          <w:p w14:paraId="3A74F275" w14:textId="77777777" w:rsidR="000E7756" w:rsidRDefault="000E7756" w:rsidP="00D75E8D">
            <w:pPr>
              <w:rPr>
                <w:rFonts w:ascii="Segoe UI" w:hAnsi="Segoe UI" w:cs="Segoe UI"/>
                <w:b/>
                <w:bCs/>
                <w:color w:val="000000"/>
                <w:shd w:val="clear" w:color="auto" w:fill="FFFFFF"/>
              </w:rPr>
            </w:pPr>
          </w:p>
          <w:p w14:paraId="257D457E" w14:textId="385B4AF9" w:rsidR="00B13384" w:rsidRPr="00B13384" w:rsidRDefault="00B13384" w:rsidP="00D75E8D">
            <w:pPr>
              <w:rPr>
                <w:rFonts w:ascii="Segoe UI" w:hAnsi="Segoe UI" w:cs="Segoe UI"/>
                <w:b/>
                <w:bCs/>
                <w:color w:val="000000"/>
                <w:shd w:val="clear" w:color="auto" w:fill="FFFFFF"/>
              </w:rPr>
            </w:pPr>
            <w:r w:rsidRPr="00B13384">
              <w:rPr>
                <w:rFonts w:ascii="Segoe UI" w:hAnsi="Segoe UI" w:cs="Segoe UI"/>
                <w:b/>
                <w:bCs/>
                <w:color w:val="000000"/>
                <w:shd w:val="clear" w:color="auto" w:fill="FFFFFF"/>
              </w:rPr>
              <w:t>New Display</w:t>
            </w:r>
          </w:p>
          <w:p w14:paraId="6E7646C9" w14:textId="77777777" w:rsidR="00E11203" w:rsidRDefault="000E7756" w:rsidP="00D75E8D">
            <w:pPr>
              <w:rPr>
                <w:rFonts w:ascii="Segoe UI" w:hAnsi="Segoe UI" w:cs="Segoe UI"/>
                <w:color w:val="000000"/>
                <w:shd w:val="clear" w:color="auto" w:fill="FFFFFF"/>
              </w:rPr>
            </w:pPr>
            <w:r>
              <w:rPr>
                <w:noProof/>
              </w:rPr>
              <w:drawing>
                <wp:inline distT="0" distB="0" distL="0" distR="0" wp14:anchorId="1C77586C" wp14:editId="71C4573E">
                  <wp:extent cx="3948157" cy="1661692"/>
                  <wp:effectExtent l="0" t="0" r="0" b="0"/>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a:stretch>
                            <a:fillRect/>
                          </a:stretch>
                        </pic:blipFill>
                        <pic:spPr>
                          <a:xfrm>
                            <a:off x="0" y="0"/>
                            <a:ext cx="3970969" cy="1671293"/>
                          </a:xfrm>
                          <a:prstGeom prst="rect">
                            <a:avLst/>
                          </a:prstGeom>
                        </pic:spPr>
                      </pic:pic>
                    </a:graphicData>
                  </a:graphic>
                </wp:inline>
              </w:drawing>
            </w:r>
          </w:p>
          <w:p w14:paraId="7A611BBF" w14:textId="1453D099" w:rsidR="00C30C46" w:rsidRPr="00D75E8D" w:rsidRDefault="00C30C46" w:rsidP="00D75E8D">
            <w:pPr>
              <w:rPr>
                <w:rFonts w:ascii="Segoe UI" w:hAnsi="Segoe UI" w:cs="Segoe UI"/>
                <w:color w:val="000000"/>
                <w:shd w:val="clear" w:color="auto" w:fill="FFFFFF"/>
              </w:rPr>
            </w:pPr>
          </w:p>
        </w:tc>
        <w:tc>
          <w:tcPr>
            <w:tcW w:w="1559" w:type="dxa"/>
          </w:tcPr>
          <w:p w14:paraId="7A727867" w14:textId="29B1B2CE" w:rsidR="004B46B8" w:rsidRPr="008B1EDA" w:rsidRDefault="008B1EDA" w:rsidP="000B46FF">
            <w:pPr>
              <w:rPr>
                <w:rFonts w:ascii="Segoe UI" w:hAnsi="Segoe UI" w:cs="Segoe UI"/>
                <w:b/>
                <w:bCs/>
                <w:iCs/>
                <w:color w:val="000000" w:themeColor="text1"/>
                <w:lang w:val="en-US"/>
              </w:rPr>
            </w:pPr>
            <w:r w:rsidRPr="008B1EDA">
              <w:rPr>
                <w:rFonts w:ascii="Segoe UI" w:hAnsi="Segoe UI" w:cs="Segoe UI"/>
                <w:b/>
                <w:bCs/>
                <w:iCs/>
                <w:color w:val="000000" w:themeColor="text1"/>
                <w:lang w:val="en-US"/>
              </w:rPr>
              <w:t>PTHB</w:t>
            </w:r>
          </w:p>
        </w:tc>
      </w:tr>
      <w:tr w:rsidR="00670D36" w:rsidRPr="00CD5649" w14:paraId="69488835" w14:textId="77777777" w:rsidTr="00710558">
        <w:tc>
          <w:tcPr>
            <w:tcW w:w="1613" w:type="dxa"/>
          </w:tcPr>
          <w:p w14:paraId="2A0C7BE4" w14:textId="7117549F" w:rsidR="00670D36" w:rsidRPr="00FC1655" w:rsidRDefault="00670D36" w:rsidP="00670D36">
            <w:pPr>
              <w:rPr>
                <w:rFonts w:ascii="Segoe UI" w:hAnsi="Segoe UI" w:cs="Segoe UI"/>
                <w:iCs/>
                <w:color w:val="000000" w:themeColor="text1"/>
                <w:lang w:val="en-US"/>
              </w:rPr>
            </w:pPr>
            <w:r>
              <w:rPr>
                <w:rFonts w:ascii="Segoe UI" w:hAnsi="Segoe UI" w:cs="Segoe UI"/>
                <w:b/>
                <w:color w:val="auto"/>
                <w:kern w:val="0"/>
                <w:lang w:eastAsia="en-GB"/>
              </w:rPr>
              <w:lastRenderedPageBreak/>
              <w:t>4.2.</w:t>
            </w:r>
            <w:r w:rsidR="00BE19AF">
              <w:rPr>
                <w:rFonts w:ascii="Segoe UI" w:hAnsi="Segoe UI" w:cs="Segoe UI"/>
                <w:b/>
                <w:color w:val="auto"/>
                <w:kern w:val="0"/>
                <w:lang w:eastAsia="en-GB"/>
              </w:rPr>
              <w:t>5</w:t>
            </w:r>
            <w:r>
              <w:rPr>
                <w:rFonts w:ascii="Segoe UI" w:hAnsi="Segoe UI" w:cs="Segoe UI"/>
                <w:b/>
                <w:color w:val="auto"/>
                <w:kern w:val="0"/>
                <w:lang w:eastAsia="en-GB"/>
              </w:rPr>
              <w:t xml:space="preserve"> </w:t>
            </w:r>
            <w:r>
              <w:rPr>
                <w:rFonts w:ascii="Segoe UI" w:hAnsi="Segoe UI" w:cs="Segoe UI"/>
                <w:b/>
                <w:bCs/>
                <w:iCs/>
                <w:color w:val="000000" w:themeColor="text1"/>
                <w:lang w:val="en-US"/>
              </w:rPr>
              <w:t>YouTube Update</w:t>
            </w:r>
          </w:p>
        </w:tc>
        <w:tc>
          <w:tcPr>
            <w:tcW w:w="7142" w:type="dxa"/>
          </w:tcPr>
          <w:p w14:paraId="7552EF94" w14:textId="7810591C" w:rsidR="00121E8A" w:rsidRDefault="00670D36" w:rsidP="00670D36">
            <w:pPr>
              <w:rPr>
                <w:rFonts w:ascii="Segoe UI" w:hAnsi="Segoe UI" w:cs="Segoe UI"/>
                <w:iCs/>
                <w:color w:val="000000" w:themeColor="text1"/>
                <w:lang w:val="en-US"/>
              </w:rPr>
            </w:pPr>
            <w:r>
              <w:rPr>
                <w:rFonts w:ascii="Segoe UI" w:hAnsi="Segoe UI" w:cs="Segoe UI"/>
                <w:iCs/>
                <w:color w:val="000000" w:themeColor="text1"/>
                <w:lang w:val="en-US"/>
              </w:rPr>
              <w:t xml:space="preserve">We have added an update to the YouTube Plugin, this change will add </w:t>
            </w:r>
            <w:r w:rsidRPr="008B1EDA">
              <w:rPr>
                <w:rFonts w:ascii="Segoe UI" w:hAnsi="Segoe UI" w:cs="Segoe UI"/>
                <w:iCs/>
                <w:color w:val="000000" w:themeColor="text1"/>
                <w:lang w:val="en-US"/>
              </w:rPr>
              <w:t>'Privacy Enhanced Mode'</w:t>
            </w:r>
            <w:r>
              <w:rPr>
                <w:rFonts w:ascii="Segoe UI" w:hAnsi="Segoe UI" w:cs="Segoe UI"/>
                <w:iCs/>
                <w:color w:val="000000" w:themeColor="text1"/>
                <w:lang w:val="en-US"/>
              </w:rPr>
              <w:t xml:space="preserve"> to the code of the current YouTube Plugin</w:t>
            </w:r>
            <w:r w:rsidR="004B533B">
              <w:rPr>
                <w:rFonts w:ascii="Segoe UI" w:hAnsi="Segoe UI" w:cs="Segoe UI"/>
                <w:iCs/>
                <w:color w:val="000000" w:themeColor="text1"/>
                <w:lang w:val="en-US"/>
              </w:rPr>
              <w:t>.</w:t>
            </w:r>
          </w:p>
          <w:p w14:paraId="2637782A" w14:textId="77777777" w:rsidR="00C30C46" w:rsidRDefault="00C30C46" w:rsidP="00670D36">
            <w:pPr>
              <w:rPr>
                <w:rFonts w:ascii="Segoe UI" w:hAnsi="Segoe UI" w:cs="Segoe UI"/>
                <w:iCs/>
                <w:color w:val="000000" w:themeColor="text1"/>
                <w:lang w:val="en-US"/>
              </w:rPr>
            </w:pPr>
          </w:p>
          <w:p w14:paraId="6E1A7DDA" w14:textId="3909B9CD" w:rsidR="00121E8A" w:rsidRDefault="00942087" w:rsidP="00670D36">
            <w:pPr>
              <w:rPr>
                <w:rFonts w:ascii="Segoe UI" w:hAnsi="Segoe UI" w:cs="Segoe UI"/>
                <w:b/>
                <w:bCs/>
                <w:iCs/>
                <w:color w:val="000000" w:themeColor="text1"/>
                <w:lang w:val="en-US"/>
              </w:rPr>
            </w:pPr>
            <w:r w:rsidRPr="00942087">
              <w:rPr>
                <w:rFonts w:ascii="Segoe UI" w:hAnsi="Segoe UI" w:cs="Segoe UI"/>
                <w:b/>
                <w:bCs/>
                <w:iCs/>
                <w:color w:val="000000" w:themeColor="text1"/>
                <w:lang w:val="en-US"/>
              </w:rPr>
              <w:t>Previous Code</w:t>
            </w:r>
          </w:p>
          <w:p w14:paraId="4529BF72" w14:textId="77777777" w:rsidR="00C30C46" w:rsidRPr="00942087" w:rsidRDefault="00C30C46" w:rsidP="00670D36">
            <w:pPr>
              <w:rPr>
                <w:rFonts w:ascii="Segoe UI" w:hAnsi="Segoe UI" w:cs="Segoe UI"/>
                <w:b/>
                <w:bCs/>
                <w:iCs/>
                <w:color w:val="000000" w:themeColor="text1"/>
                <w:lang w:val="en-US"/>
              </w:rPr>
            </w:pPr>
          </w:p>
          <w:p w14:paraId="44A2B4B6" w14:textId="78EC96AB" w:rsidR="00121E8A" w:rsidRDefault="00942087" w:rsidP="00670D36">
            <w:pPr>
              <w:rPr>
                <w:rFonts w:ascii="Segoe UI" w:hAnsi="Segoe UI" w:cs="Segoe UI"/>
                <w:iCs/>
                <w:color w:val="000000" w:themeColor="text1"/>
                <w:lang w:val="en-US"/>
              </w:rPr>
            </w:pPr>
            <w:r>
              <w:rPr>
                <w:noProof/>
              </w:rPr>
              <w:drawing>
                <wp:inline distT="0" distB="0" distL="0" distR="0" wp14:anchorId="7339EF72" wp14:editId="05E0F5B3">
                  <wp:extent cx="4423120" cy="564022"/>
                  <wp:effectExtent l="0" t="0" r="0" b="7620"/>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8"/>
                          <a:stretch>
                            <a:fillRect/>
                          </a:stretch>
                        </pic:blipFill>
                        <pic:spPr>
                          <a:xfrm>
                            <a:off x="0" y="0"/>
                            <a:ext cx="4648386" cy="592747"/>
                          </a:xfrm>
                          <a:prstGeom prst="rect">
                            <a:avLst/>
                          </a:prstGeom>
                        </pic:spPr>
                      </pic:pic>
                    </a:graphicData>
                  </a:graphic>
                </wp:inline>
              </w:drawing>
            </w:r>
          </w:p>
          <w:p w14:paraId="36C600A3" w14:textId="77777777" w:rsidR="00C30C46" w:rsidRDefault="00C30C46" w:rsidP="00670D36">
            <w:pPr>
              <w:rPr>
                <w:rFonts w:ascii="Segoe UI" w:hAnsi="Segoe UI" w:cs="Segoe UI"/>
                <w:b/>
                <w:bCs/>
                <w:iCs/>
                <w:color w:val="000000" w:themeColor="text1"/>
                <w:lang w:val="en-US"/>
              </w:rPr>
            </w:pPr>
          </w:p>
          <w:p w14:paraId="05DFA22B" w14:textId="6C2A8891" w:rsidR="00121E8A" w:rsidRDefault="00942087" w:rsidP="00670D36">
            <w:pPr>
              <w:rPr>
                <w:rFonts w:ascii="Segoe UI" w:hAnsi="Segoe UI" w:cs="Segoe UI"/>
                <w:b/>
                <w:bCs/>
                <w:iCs/>
                <w:color w:val="000000" w:themeColor="text1"/>
                <w:lang w:val="en-US"/>
              </w:rPr>
            </w:pPr>
            <w:r>
              <w:rPr>
                <w:rFonts w:ascii="Segoe UI" w:hAnsi="Segoe UI" w:cs="Segoe UI"/>
                <w:b/>
                <w:bCs/>
                <w:iCs/>
                <w:color w:val="000000" w:themeColor="text1"/>
                <w:lang w:val="en-US"/>
              </w:rPr>
              <w:t>Updated</w:t>
            </w:r>
            <w:r w:rsidRPr="00942087">
              <w:rPr>
                <w:rFonts w:ascii="Segoe UI" w:hAnsi="Segoe UI" w:cs="Segoe UI"/>
                <w:b/>
                <w:bCs/>
                <w:iCs/>
                <w:color w:val="000000" w:themeColor="text1"/>
                <w:lang w:val="en-US"/>
              </w:rPr>
              <w:t xml:space="preserve"> Code</w:t>
            </w:r>
          </w:p>
          <w:p w14:paraId="2797231B" w14:textId="77777777" w:rsidR="00C30C46" w:rsidRPr="00942087" w:rsidRDefault="00C30C46" w:rsidP="00670D36">
            <w:pPr>
              <w:rPr>
                <w:rFonts w:ascii="Segoe UI" w:hAnsi="Segoe UI" w:cs="Segoe UI"/>
                <w:b/>
                <w:bCs/>
                <w:iCs/>
                <w:color w:val="000000" w:themeColor="text1"/>
                <w:lang w:val="en-US"/>
              </w:rPr>
            </w:pPr>
          </w:p>
          <w:p w14:paraId="4195FB97" w14:textId="46B9D136" w:rsidR="00121E8A" w:rsidRDefault="00942087" w:rsidP="00670D36">
            <w:pPr>
              <w:rPr>
                <w:rFonts w:ascii="Segoe UI" w:hAnsi="Segoe UI" w:cs="Segoe UI"/>
                <w:iCs/>
                <w:color w:val="000000" w:themeColor="text1"/>
                <w:lang w:val="en-US"/>
              </w:rPr>
            </w:pPr>
            <w:r>
              <w:rPr>
                <w:noProof/>
              </w:rPr>
              <w:drawing>
                <wp:inline distT="0" distB="0" distL="0" distR="0" wp14:anchorId="4ACAFF8C" wp14:editId="3D2BC4C6">
                  <wp:extent cx="4409818" cy="504202"/>
                  <wp:effectExtent l="0" t="0" r="0" b="0"/>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9"/>
                          <a:stretch>
                            <a:fillRect/>
                          </a:stretch>
                        </pic:blipFill>
                        <pic:spPr>
                          <a:xfrm>
                            <a:off x="0" y="0"/>
                            <a:ext cx="4602734" cy="526259"/>
                          </a:xfrm>
                          <a:prstGeom prst="rect">
                            <a:avLst/>
                          </a:prstGeom>
                        </pic:spPr>
                      </pic:pic>
                    </a:graphicData>
                  </a:graphic>
                </wp:inline>
              </w:drawing>
            </w:r>
          </w:p>
          <w:p w14:paraId="6283F4B2" w14:textId="65133EA9" w:rsidR="00121E8A" w:rsidRDefault="00121E8A" w:rsidP="00670D36">
            <w:pPr>
              <w:rPr>
                <w:rFonts w:ascii="Segoe UI" w:hAnsi="Segoe UI" w:cs="Segoe UI"/>
                <w:iCs/>
                <w:color w:val="000000" w:themeColor="text1"/>
                <w:lang w:val="en-US"/>
              </w:rPr>
            </w:pPr>
          </w:p>
          <w:p w14:paraId="2E57C43E" w14:textId="0057BAE0" w:rsidR="00C30C46" w:rsidRDefault="00C30C46" w:rsidP="00670D36">
            <w:pPr>
              <w:rPr>
                <w:rFonts w:ascii="Segoe UI" w:hAnsi="Segoe UI" w:cs="Segoe UI"/>
                <w:iCs/>
                <w:color w:val="000000" w:themeColor="text1"/>
                <w:lang w:val="en-US"/>
              </w:rPr>
            </w:pPr>
          </w:p>
          <w:p w14:paraId="40A8E144" w14:textId="77777777" w:rsidR="00C30C46" w:rsidRDefault="00C30C46" w:rsidP="00670D36">
            <w:pPr>
              <w:rPr>
                <w:rFonts w:ascii="Segoe UI" w:hAnsi="Segoe UI" w:cs="Segoe UI"/>
                <w:iCs/>
                <w:color w:val="000000" w:themeColor="text1"/>
                <w:lang w:val="en-US"/>
              </w:rPr>
            </w:pPr>
          </w:p>
          <w:p w14:paraId="3BF9AD73" w14:textId="6D39EE9D" w:rsidR="00C30C46" w:rsidRPr="004B533B" w:rsidRDefault="00C30C46" w:rsidP="00670D36">
            <w:pPr>
              <w:rPr>
                <w:rFonts w:ascii="Segoe UI" w:hAnsi="Segoe UI" w:cs="Segoe UI"/>
                <w:iCs/>
                <w:color w:val="000000" w:themeColor="text1"/>
                <w:lang w:val="en-US"/>
              </w:rPr>
            </w:pPr>
          </w:p>
        </w:tc>
        <w:tc>
          <w:tcPr>
            <w:tcW w:w="1559" w:type="dxa"/>
          </w:tcPr>
          <w:p w14:paraId="747FE386" w14:textId="267E7B12" w:rsidR="00670D36" w:rsidRPr="00FC1655" w:rsidRDefault="00670D36" w:rsidP="00670D36">
            <w:pPr>
              <w:rPr>
                <w:rFonts w:ascii="Segoe UI" w:hAnsi="Segoe UI" w:cs="Segoe UI"/>
                <w:iCs/>
                <w:color w:val="000000" w:themeColor="text1"/>
                <w:lang w:val="en-US"/>
              </w:rPr>
            </w:pPr>
            <w:r>
              <w:rPr>
                <w:rFonts w:ascii="Segoe UI" w:hAnsi="Segoe UI" w:cs="Segoe UI"/>
                <w:b/>
                <w:bCs/>
                <w:iCs/>
                <w:color w:val="000000" w:themeColor="text1"/>
                <w:lang w:val="en-US"/>
              </w:rPr>
              <w:t>CMS Support Team</w:t>
            </w:r>
          </w:p>
        </w:tc>
      </w:tr>
      <w:tr w:rsidR="00670D36" w:rsidRPr="00CD5649" w14:paraId="0C46D15E" w14:textId="77777777" w:rsidTr="00710558">
        <w:tc>
          <w:tcPr>
            <w:tcW w:w="1613" w:type="dxa"/>
          </w:tcPr>
          <w:p w14:paraId="7E35563E" w14:textId="1A9EE581" w:rsidR="00670D36" w:rsidRDefault="00FE3444" w:rsidP="00670D36">
            <w:pPr>
              <w:rPr>
                <w:rFonts w:ascii="Segoe UI" w:hAnsi="Segoe UI" w:cs="Segoe UI"/>
                <w:b/>
                <w:color w:val="auto"/>
                <w:kern w:val="0"/>
                <w:lang w:eastAsia="en-GB"/>
              </w:rPr>
            </w:pPr>
            <w:r>
              <w:rPr>
                <w:rFonts w:ascii="Segoe UI" w:hAnsi="Segoe UI" w:cs="Segoe UI"/>
                <w:b/>
                <w:color w:val="auto"/>
                <w:kern w:val="0"/>
                <w:lang w:eastAsia="en-GB"/>
              </w:rPr>
              <w:t>4.2.</w:t>
            </w:r>
            <w:r w:rsidR="00BE19AF">
              <w:rPr>
                <w:rFonts w:ascii="Segoe UI" w:hAnsi="Segoe UI" w:cs="Segoe UI"/>
                <w:b/>
                <w:color w:val="auto"/>
                <w:kern w:val="0"/>
                <w:lang w:eastAsia="en-GB"/>
              </w:rPr>
              <w:t>6</w:t>
            </w:r>
            <w:r>
              <w:rPr>
                <w:rFonts w:ascii="Segoe UI" w:hAnsi="Segoe UI" w:cs="Segoe UI"/>
                <w:b/>
                <w:color w:val="auto"/>
                <w:kern w:val="0"/>
                <w:lang w:eastAsia="en-GB"/>
              </w:rPr>
              <w:t xml:space="preserve"> Twitter Native Update</w:t>
            </w:r>
          </w:p>
        </w:tc>
        <w:tc>
          <w:tcPr>
            <w:tcW w:w="7142" w:type="dxa"/>
          </w:tcPr>
          <w:p w14:paraId="3C7493FE" w14:textId="2D7BDDAE" w:rsidR="00121E8A" w:rsidRDefault="00FE3444" w:rsidP="00670D36">
            <w:pPr>
              <w:rPr>
                <w:rFonts w:ascii="Segoe UI" w:hAnsi="Segoe UI" w:cs="Segoe UI"/>
                <w:color w:val="222222"/>
                <w:sz w:val="21"/>
                <w:szCs w:val="21"/>
                <w:shd w:val="clear" w:color="auto" w:fill="FFFFFF"/>
              </w:rPr>
            </w:pPr>
            <w:r>
              <w:rPr>
                <w:rFonts w:ascii="Segoe UI" w:hAnsi="Segoe UI" w:cs="Segoe UI"/>
                <w:color w:val="222222"/>
                <w:sz w:val="21"/>
                <w:szCs w:val="21"/>
                <w:shd w:val="clear" w:color="auto" w:fill="FFFFFF"/>
              </w:rPr>
              <w:t>Within the Social Board Plugin there is a Twitter Native option, this option currently allows users to change the colour of Links through settings. Twitter no longer supports this functionality, so we have now removed this option from the Twitter Native settings menu.</w:t>
            </w:r>
          </w:p>
          <w:p w14:paraId="1BE5CA08" w14:textId="1C759465" w:rsidR="00121E8A" w:rsidRDefault="00121E8A" w:rsidP="00670D36">
            <w:pPr>
              <w:rPr>
                <w:rFonts w:ascii="Segoe UI" w:hAnsi="Segoe UI" w:cs="Segoe UI"/>
                <w:color w:val="222222"/>
                <w:sz w:val="21"/>
                <w:szCs w:val="21"/>
                <w:shd w:val="clear" w:color="auto" w:fill="FFFFFF"/>
              </w:rPr>
            </w:pPr>
          </w:p>
          <w:p w14:paraId="65CA985E" w14:textId="77777777" w:rsidR="00C30C46" w:rsidRDefault="00C30C46" w:rsidP="00670D36">
            <w:pPr>
              <w:rPr>
                <w:rFonts w:ascii="Segoe UI" w:hAnsi="Segoe UI" w:cs="Segoe UI"/>
                <w:color w:val="222222"/>
                <w:sz w:val="21"/>
                <w:szCs w:val="21"/>
                <w:shd w:val="clear" w:color="auto" w:fill="FFFFFF"/>
              </w:rPr>
            </w:pPr>
          </w:p>
          <w:p w14:paraId="418869A1" w14:textId="028F47F4" w:rsidR="00121E8A" w:rsidRDefault="00FE3444" w:rsidP="00670D36">
            <w:pPr>
              <w:rPr>
                <w:rFonts w:ascii="Segoe UI" w:hAnsi="Segoe UI" w:cs="Segoe UI"/>
                <w:b/>
                <w:bCs/>
                <w:color w:val="222222"/>
                <w:sz w:val="21"/>
                <w:szCs w:val="21"/>
                <w:shd w:val="clear" w:color="auto" w:fill="FFFFFF"/>
              </w:rPr>
            </w:pPr>
            <w:r w:rsidRPr="00FE3444">
              <w:rPr>
                <w:rFonts w:ascii="Segoe UI" w:hAnsi="Segoe UI" w:cs="Segoe UI"/>
                <w:b/>
                <w:bCs/>
                <w:color w:val="222222"/>
                <w:sz w:val="21"/>
                <w:szCs w:val="21"/>
                <w:shd w:val="clear" w:color="auto" w:fill="FFFFFF"/>
              </w:rPr>
              <w:t xml:space="preserve">Current </w:t>
            </w:r>
            <w:r w:rsidR="004B533B">
              <w:rPr>
                <w:rFonts w:ascii="Segoe UI" w:hAnsi="Segoe UI" w:cs="Segoe UI"/>
                <w:b/>
                <w:bCs/>
                <w:color w:val="222222"/>
                <w:sz w:val="21"/>
                <w:szCs w:val="21"/>
                <w:shd w:val="clear" w:color="auto" w:fill="FFFFFF"/>
              </w:rPr>
              <w:t>Settings</w:t>
            </w:r>
            <w:r w:rsidRPr="00FE3444">
              <w:rPr>
                <w:rFonts w:ascii="Segoe UI" w:hAnsi="Segoe UI" w:cs="Segoe UI"/>
                <w:b/>
                <w:bCs/>
                <w:color w:val="222222"/>
                <w:sz w:val="21"/>
                <w:szCs w:val="21"/>
                <w:shd w:val="clear" w:color="auto" w:fill="FFFFFF"/>
              </w:rPr>
              <w:t xml:space="preserve"> </w:t>
            </w:r>
            <w:r w:rsidR="004B533B">
              <w:rPr>
                <w:rFonts w:ascii="Segoe UI" w:hAnsi="Segoe UI" w:cs="Segoe UI"/>
                <w:b/>
                <w:bCs/>
                <w:color w:val="222222"/>
                <w:sz w:val="21"/>
                <w:szCs w:val="21"/>
                <w:shd w:val="clear" w:color="auto" w:fill="FFFFFF"/>
              </w:rPr>
              <w:t>Options</w:t>
            </w:r>
            <w:r w:rsidRPr="00FE3444">
              <w:rPr>
                <w:rFonts w:ascii="Segoe UI" w:hAnsi="Segoe UI" w:cs="Segoe UI"/>
                <w:b/>
                <w:bCs/>
                <w:color w:val="222222"/>
                <w:sz w:val="21"/>
                <w:szCs w:val="21"/>
                <w:shd w:val="clear" w:color="auto" w:fill="FFFFFF"/>
              </w:rPr>
              <w:t xml:space="preserve">                    New </w:t>
            </w:r>
            <w:r w:rsidR="004B533B">
              <w:rPr>
                <w:rFonts w:ascii="Segoe UI" w:hAnsi="Segoe UI" w:cs="Segoe UI"/>
                <w:b/>
                <w:bCs/>
                <w:color w:val="222222"/>
                <w:sz w:val="21"/>
                <w:szCs w:val="21"/>
                <w:shd w:val="clear" w:color="auto" w:fill="FFFFFF"/>
              </w:rPr>
              <w:t>Settings Options</w:t>
            </w:r>
          </w:p>
          <w:p w14:paraId="4DC7FD0F" w14:textId="77777777" w:rsidR="00C30C46" w:rsidRDefault="00C30C46" w:rsidP="00670D36">
            <w:pPr>
              <w:rPr>
                <w:rFonts w:ascii="Segoe UI" w:hAnsi="Segoe UI" w:cs="Segoe UI"/>
                <w:b/>
                <w:bCs/>
                <w:color w:val="222222"/>
                <w:sz w:val="21"/>
                <w:szCs w:val="21"/>
                <w:shd w:val="clear" w:color="auto" w:fill="FFFFFF"/>
              </w:rPr>
            </w:pPr>
          </w:p>
          <w:p w14:paraId="36FAE564" w14:textId="6173E598" w:rsidR="00FE3444" w:rsidRDefault="004B533B" w:rsidP="00670D36">
            <w:pPr>
              <w:rPr>
                <w:rFonts w:ascii="Segoe UI" w:hAnsi="Segoe UI" w:cs="Segoe UI"/>
                <w:b/>
                <w:bCs/>
                <w:color w:val="222222"/>
                <w:sz w:val="21"/>
                <w:szCs w:val="21"/>
                <w:shd w:val="clear" w:color="auto" w:fill="FFFFFF"/>
              </w:rPr>
            </w:pPr>
            <w:r>
              <w:rPr>
                <w:noProof/>
              </w:rPr>
              <w:drawing>
                <wp:inline distT="0" distB="0" distL="0" distR="0" wp14:anchorId="527F384A" wp14:editId="4CBF80EE">
                  <wp:extent cx="2068082" cy="1941160"/>
                  <wp:effectExtent l="0" t="0" r="8890" b="2540"/>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0"/>
                          <a:stretch>
                            <a:fillRect/>
                          </a:stretch>
                        </pic:blipFill>
                        <pic:spPr>
                          <a:xfrm>
                            <a:off x="0" y="0"/>
                            <a:ext cx="2079028" cy="1951434"/>
                          </a:xfrm>
                          <a:prstGeom prst="rect">
                            <a:avLst/>
                          </a:prstGeom>
                        </pic:spPr>
                      </pic:pic>
                    </a:graphicData>
                  </a:graphic>
                </wp:inline>
              </w:drawing>
            </w:r>
            <w:r>
              <w:rPr>
                <w:rFonts w:ascii="Segoe UI" w:hAnsi="Segoe UI" w:cs="Segoe UI"/>
                <w:b/>
                <w:bCs/>
                <w:color w:val="222222"/>
                <w:sz w:val="21"/>
                <w:szCs w:val="21"/>
                <w:shd w:val="clear" w:color="auto" w:fill="FFFFFF"/>
              </w:rPr>
              <w:t xml:space="preserve">     </w:t>
            </w:r>
            <w:r>
              <w:rPr>
                <w:noProof/>
              </w:rPr>
              <w:drawing>
                <wp:inline distT="0" distB="0" distL="0" distR="0" wp14:anchorId="363BD0C9" wp14:editId="5DA725FA">
                  <wp:extent cx="2103431" cy="1948441"/>
                  <wp:effectExtent l="0" t="0" r="0" b="0"/>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1"/>
                          <a:stretch>
                            <a:fillRect/>
                          </a:stretch>
                        </pic:blipFill>
                        <pic:spPr>
                          <a:xfrm>
                            <a:off x="0" y="0"/>
                            <a:ext cx="2122809" cy="1966391"/>
                          </a:xfrm>
                          <a:prstGeom prst="rect">
                            <a:avLst/>
                          </a:prstGeom>
                        </pic:spPr>
                      </pic:pic>
                    </a:graphicData>
                  </a:graphic>
                </wp:inline>
              </w:drawing>
            </w:r>
            <w:r>
              <w:rPr>
                <w:rFonts w:ascii="Segoe UI" w:hAnsi="Segoe UI" w:cs="Segoe UI"/>
                <w:b/>
                <w:bCs/>
                <w:color w:val="222222"/>
                <w:sz w:val="21"/>
                <w:szCs w:val="21"/>
                <w:shd w:val="clear" w:color="auto" w:fill="FFFFFF"/>
              </w:rPr>
              <w:t xml:space="preserve">  </w:t>
            </w:r>
          </w:p>
          <w:p w14:paraId="656F2472" w14:textId="77777777" w:rsidR="00121E8A" w:rsidRDefault="00121E8A" w:rsidP="00670D36">
            <w:pPr>
              <w:rPr>
                <w:rFonts w:ascii="Segoe UI" w:hAnsi="Segoe UI" w:cs="Segoe UI"/>
                <w:b/>
                <w:bCs/>
                <w:iCs/>
                <w:color w:val="000000" w:themeColor="text1"/>
                <w:lang w:val="en-US"/>
              </w:rPr>
            </w:pPr>
          </w:p>
          <w:p w14:paraId="78F6505A" w14:textId="0C4402BE" w:rsidR="00C30C46" w:rsidRDefault="00C30C46" w:rsidP="00670D36">
            <w:pPr>
              <w:rPr>
                <w:rFonts w:ascii="Segoe UI" w:hAnsi="Segoe UI" w:cs="Segoe UI"/>
                <w:b/>
                <w:bCs/>
                <w:iCs/>
                <w:color w:val="000000" w:themeColor="text1"/>
                <w:lang w:val="en-US"/>
              </w:rPr>
            </w:pPr>
          </w:p>
          <w:p w14:paraId="2829F8C9" w14:textId="6DA24750" w:rsidR="00C30C46" w:rsidRDefault="00C30C46" w:rsidP="00670D36">
            <w:pPr>
              <w:rPr>
                <w:rFonts w:ascii="Segoe UI" w:hAnsi="Segoe UI" w:cs="Segoe UI"/>
                <w:b/>
                <w:bCs/>
                <w:iCs/>
                <w:color w:val="000000" w:themeColor="text1"/>
                <w:lang w:val="en-US"/>
              </w:rPr>
            </w:pPr>
          </w:p>
          <w:p w14:paraId="0596AC2C" w14:textId="77777777" w:rsidR="00C30C46" w:rsidRDefault="00C30C46" w:rsidP="00670D36">
            <w:pPr>
              <w:rPr>
                <w:rFonts w:ascii="Segoe UI" w:hAnsi="Segoe UI" w:cs="Segoe UI"/>
                <w:b/>
                <w:bCs/>
                <w:iCs/>
                <w:color w:val="000000" w:themeColor="text1"/>
                <w:lang w:val="en-US"/>
              </w:rPr>
            </w:pPr>
          </w:p>
          <w:p w14:paraId="5F3A844E" w14:textId="73D6227F" w:rsidR="00C30C46" w:rsidRPr="00FE3444" w:rsidRDefault="00C30C46" w:rsidP="00670D36">
            <w:pPr>
              <w:rPr>
                <w:rFonts w:ascii="Segoe UI" w:hAnsi="Segoe UI" w:cs="Segoe UI"/>
                <w:b/>
                <w:bCs/>
                <w:iCs/>
                <w:color w:val="000000" w:themeColor="text1"/>
                <w:lang w:val="en-US"/>
              </w:rPr>
            </w:pPr>
          </w:p>
        </w:tc>
        <w:tc>
          <w:tcPr>
            <w:tcW w:w="1559" w:type="dxa"/>
          </w:tcPr>
          <w:p w14:paraId="62F280DF" w14:textId="557E3D97" w:rsidR="00670D36" w:rsidRPr="00670D36" w:rsidRDefault="00A35DD6" w:rsidP="00670D36">
            <w:pPr>
              <w:rPr>
                <w:rFonts w:ascii="Segoe UI" w:hAnsi="Segoe UI" w:cs="Segoe UI"/>
                <w:iCs/>
                <w:color w:val="000000" w:themeColor="text1"/>
                <w:lang w:val="en-US"/>
              </w:rPr>
            </w:pPr>
            <w:r>
              <w:rPr>
                <w:rFonts w:ascii="Segoe UI" w:hAnsi="Segoe UI" w:cs="Segoe UI"/>
                <w:b/>
                <w:bCs/>
                <w:iCs/>
                <w:color w:val="000000" w:themeColor="text1"/>
                <w:lang w:val="en-US"/>
              </w:rPr>
              <w:t>CMS Support Team</w:t>
            </w:r>
          </w:p>
        </w:tc>
      </w:tr>
      <w:tr w:rsidR="00670D36" w:rsidRPr="00CD5649" w14:paraId="469BE622" w14:textId="77777777" w:rsidTr="00EC1A9A">
        <w:tc>
          <w:tcPr>
            <w:tcW w:w="10314" w:type="dxa"/>
            <w:gridSpan w:val="3"/>
            <w:shd w:val="clear" w:color="auto" w:fill="E5B8B7" w:themeFill="accent2" w:themeFillTint="66"/>
          </w:tcPr>
          <w:p w14:paraId="34629FDE" w14:textId="37FFC7D2" w:rsidR="00670D36" w:rsidRPr="00FC1655" w:rsidRDefault="00670D36" w:rsidP="00670D36">
            <w:pPr>
              <w:jc w:val="center"/>
              <w:rPr>
                <w:rFonts w:ascii="Segoe UI" w:hAnsi="Segoe UI" w:cs="Segoe UI"/>
                <w:iCs/>
                <w:color w:val="000000" w:themeColor="text1"/>
                <w:lang w:val="en-US"/>
              </w:rPr>
            </w:pPr>
            <w:r w:rsidRPr="00FC1655">
              <w:rPr>
                <w:rFonts w:ascii="Calibri" w:hAnsi="Calibri" w:cs="Calibri"/>
                <w:b/>
                <w:sz w:val="28"/>
                <w:szCs w:val="28"/>
              </w:rPr>
              <w:lastRenderedPageBreak/>
              <w:t>Accessibility</w:t>
            </w:r>
          </w:p>
        </w:tc>
      </w:tr>
      <w:tr w:rsidR="00670D36" w:rsidRPr="00CD5649" w14:paraId="1AA74851" w14:textId="77777777" w:rsidTr="00710558">
        <w:tc>
          <w:tcPr>
            <w:tcW w:w="1613" w:type="dxa"/>
          </w:tcPr>
          <w:p w14:paraId="47AD207D" w14:textId="6241E338" w:rsidR="00670D36" w:rsidRPr="00E316F7" w:rsidRDefault="00670D36" w:rsidP="00670D36">
            <w:pPr>
              <w:rPr>
                <w:rFonts w:ascii="Segoe UI" w:hAnsi="Segoe UI" w:cs="Segoe UI"/>
                <w:b/>
                <w:bCs/>
                <w:iCs/>
                <w:color w:val="000000" w:themeColor="text1"/>
                <w:lang w:val="en-US"/>
              </w:rPr>
            </w:pPr>
            <w:r>
              <w:rPr>
                <w:rFonts w:ascii="Segoe UI" w:hAnsi="Segoe UI" w:cs="Segoe UI"/>
                <w:b/>
                <w:bCs/>
                <w:iCs/>
                <w:color w:val="000000" w:themeColor="text1"/>
                <w:lang w:val="en-US"/>
              </w:rPr>
              <w:t>4.2.</w:t>
            </w:r>
            <w:r w:rsidR="00942087">
              <w:rPr>
                <w:rFonts w:ascii="Segoe UI" w:hAnsi="Segoe UI" w:cs="Segoe UI"/>
                <w:b/>
                <w:bCs/>
                <w:iCs/>
                <w:color w:val="000000" w:themeColor="text1"/>
                <w:lang w:val="en-US"/>
              </w:rPr>
              <w:t>7</w:t>
            </w:r>
            <w:r>
              <w:rPr>
                <w:rFonts w:ascii="Segoe UI" w:hAnsi="Segoe UI" w:cs="Segoe UI"/>
                <w:b/>
                <w:bCs/>
                <w:iCs/>
                <w:color w:val="000000" w:themeColor="text1"/>
                <w:lang w:val="en-US"/>
              </w:rPr>
              <w:t xml:space="preserve"> </w:t>
            </w:r>
            <w:r>
              <w:rPr>
                <w:rFonts w:ascii="Segoe UI" w:hAnsi="Segoe UI" w:cs="Segoe UI"/>
                <w:b/>
                <w:color w:val="auto"/>
                <w:kern w:val="0"/>
                <w:lang w:eastAsia="en-GB"/>
              </w:rPr>
              <w:t>Tabbed Content Update</w:t>
            </w:r>
          </w:p>
        </w:tc>
        <w:tc>
          <w:tcPr>
            <w:tcW w:w="7142" w:type="dxa"/>
          </w:tcPr>
          <w:p w14:paraId="0A66F184" w14:textId="38940AB5" w:rsidR="000E7756" w:rsidRPr="00121E8A" w:rsidRDefault="00670D36" w:rsidP="00670D36">
            <w:pPr>
              <w:rPr>
                <w:rFonts w:ascii="Segoe UI" w:hAnsi="Segoe UI" w:cs="Segoe UI"/>
              </w:rPr>
            </w:pPr>
            <w:r w:rsidRPr="00670D36">
              <w:rPr>
                <w:rFonts w:ascii="Segoe UI" w:hAnsi="Segoe UI" w:cs="Segoe UI"/>
              </w:rPr>
              <w:t>The current colour of the header label within the Tabbed Content layout is hard coded as black. This fails accessibility due to recent changes that were applied to the colour schemes theme where the backdrop was defaulted to blue. We have now defaulted this text to White and added in a new option within the Layout settings that will allow users to amend this colour as they wish.</w:t>
            </w:r>
          </w:p>
          <w:p w14:paraId="5561FA65" w14:textId="1C15C658" w:rsidR="00F137B6" w:rsidRDefault="00670D36" w:rsidP="00670D36">
            <w:pPr>
              <w:rPr>
                <w:rFonts w:ascii="Segoe UI" w:hAnsi="Segoe UI" w:cs="Segoe UI"/>
                <w:b/>
                <w:bCs/>
              </w:rPr>
            </w:pPr>
            <w:r w:rsidRPr="00670D36">
              <w:rPr>
                <w:rFonts w:ascii="Segoe UI" w:hAnsi="Segoe UI" w:cs="Segoe UI"/>
                <w:b/>
                <w:bCs/>
              </w:rPr>
              <w:t>Current Display</w:t>
            </w:r>
          </w:p>
          <w:p w14:paraId="4C97A5FE" w14:textId="5A09B583" w:rsidR="00F137B6" w:rsidRDefault="00F137B6" w:rsidP="00670D36">
            <w:pPr>
              <w:rPr>
                <w:rFonts w:ascii="Segoe UI" w:hAnsi="Segoe UI" w:cs="Segoe UI"/>
                <w:b/>
                <w:bCs/>
              </w:rPr>
            </w:pPr>
            <w:r>
              <w:rPr>
                <w:noProof/>
              </w:rPr>
              <w:drawing>
                <wp:inline distT="0" distB="0" distL="0" distR="0" wp14:anchorId="09E4EBD4" wp14:editId="2E37D1A6">
                  <wp:extent cx="4398010" cy="1912620"/>
                  <wp:effectExtent l="0" t="0" r="254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2"/>
                          <a:stretch>
                            <a:fillRect/>
                          </a:stretch>
                        </pic:blipFill>
                        <pic:spPr>
                          <a:xfrm>
                            <a:off x="0" y="0"/>
                            <a:ext cx="4398010" cy="1912620"/>
                          </a:xfrm>
                          <a:prstGeom prst="rect">
                            <a:avLst/>
                          </a:prstGeom>
                        </pic:spPr>
                      </pic:pic>
                    </a:graphicData>
                  </a:graphic>
                </wp:inline>
              </w:drawing>
            </w:r>
          </w:p>
          <w:p w14:paraId="512F3BCB" w14:textId="77777777" w:rsidR="000E7756" w:rsidRDefault="000E7756" w:rsidP="00670D36">
            <w:pPr>
              <w:rPr>
                <w:rFonts w:ascii="Segoe UI" w:hAnsi="Segoe UI" w:cs="Segoe UI"/>
                <w:b/>
                <w:bCs/>
              </w:rPr>
            </w:pPr>
          </w:p>
          <w:p w14:paraId="4B083989" w14:textId="379B0583" w:rsidR="00670D36" w:rsidRDefault="00670D36" w:rsidP="00670D36">
            <w:pPr>
              <w:rPr>
                <w:rFonts w:ascii="Segoe UI" w:hAnsi="Segoe UI" w:cs="Segoe UI"/>
                <w:b/>
                <w:bCs/>
              </w:rPr>
            </w:pPr>
            <w:r w:rsidRPr="00670D36">
              <w:rPr>
                <w:rFonts w:ascii="Segoe UI" w:hAnsi="Segoe UI" w:cs="Segoe UI"/>
                <w:b/>
                <w:bCs/>
              </w:rPr>
              <w:t>New Display</w:t>
            </w:r>
          </w:p>
          <w:p w14:paraId="26EA0529" w14:textId="41854319" w:rsidR="00F137B6" w:rsidRDefault="00F137B6" w:rsidP="00670D36">
            <w:pPr>
              <w:rPr>
                <w:rFonts w:ascii="Segoe UI" w:hAnsi="Segoe UI" w:cs="Segoe UI"/>
                <w:b/>
                <w:bCs/>
              </w:rPr>
            </w:pPr>
            <w:r>
              <w:rPr>
                <w:noProof/>
              </w:rPr>
              <w:drawing>
                <wp:inline distT="0" distB="0" distL="0" distR="0" wp14:anchorId="7AD08E9D" wp14:editId="13F05A10">
                  <wp:extent cx="4418176" cy="1936700"/>
                  <wp:effectExtent l="0" t="0" r="1905" b="6985"/>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3"/>
                          <a:stretch>
                            <a:fillRect/>
                          </a:stretch>
                        </pic:blipFill>
                        <pic:spPr>
                          <a:xfrm>
                            <a:off x="0" y="0"/>
                            <a:ext cx="4492929" cy="1969468"/>
                          </a:xfrm>
                          <a:prstGeom prst="rect">
                            <a:avLst/>
                          </a:prstGeom>
                        </pic:spPr>
                      </pic:pic>
                    </a:graphicData>
                  </a:graphic>
                </wp:inline>
              </w:drawing>
            </w:r>
          </w:p>
          <w:p w14:paraId="023DFE76" w14:textId="75609692" w:rsidR="00F137B6" w:rsidRPr="00670D36" w:rsidRDefault="00670D36" w:rsidP="00670D36">
            <w:pPr>
              <w:rPr>
                <w:rFonts w:ascii="Segoe UI" w:hAnsi="Segoe UI" w:cs="Segoe UI"/>
                <w:b/>
                <w:bCs/>
              </w:rPr>
            </w:pPr>
            <w:r w:rsidRPr="00670D36">
              <w:rPr>
                <w:rFonts w:ascii="Segoe UI" w:hAnsi="Segoe UI" w:cs="Segoe UI"/>
                <w:b/>
                <w:bCs/>
              </w:rPr>
              <w:t>New Settings Option</w:t>
            </w:r>
          </w:p>
          <w:p w14:paraId="15E0C086" w14:textId="77777777" w:rsidR="00F137B6" w:rsidRDefault="00F137B6" w:rsidP="00670D36">
            <w:pPr>
              <w:rPr>
                <w:rFonts w:ascii="Segoe UI" w:hAnsi="Segoe UI" w:cs="Segoe UI"/>
              </w:rPr>
            </w:pPr>
            <w:r>
              <w:rPr>
                <w:noProof/>
              </w:rPr>
              <w:drawing>
                <wp:inline distT="0" distB="0" distL="0" distR="0" wp14:anchorId="7B02955E" wp14:editId="2D293435">
                  <wp:extent cx="4398010" cy="1858645"/>
                  <wp:effectExtent l="0" t="0" r="2540" b="8255"/>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4"/>
                          <a:stretch>
                            <a:fillRect/>
                          </a:stretch>
                        </pic:blipFill>
                        <pic:spPr>
                          <a:xfrm>
                            <a:off x="0" y="0"/>
                            <a:ext cx="4398010" cy="1858645"/>
                          </a:xfrm>
                          <a:prstGeom prst="rect">
                            <a:avLst/>
                          </a:prstGeom>
                        </pic:spPr>
                      </pic:pic>
                    </a:graphicData>
                  </a:graphic>
                </wp:inline>
              </w:drawing>
            </w:r>
          </w:p>
          <w:p w14:paraId="57C43D57" w14:textId="226B9FDE" w:rsidR="00121E8A" w:rsidRPr="00F137B6" w:rsidRDefault="00121E8A" w:rsidP="00670D36">
            <w:pPr>
              <w:rPr>
                <w:rFonts w:ascii="Segoe UI" w:hAnsi="Segoe UI" w:cs="Segoe UI"/>
              </w:rPr>
            </w:pPr>
          </w:p>
        </w:tc>
        <w:tc>
          <w:tcPr>
            <w:tcW w:w="1559" w:type="dxa"/>
          </w:tcPr>
          <w:p w14:paraId="1E721BF5" w14:textId="0C3859C2" w:rsidR="00670D36" w:rsidRDefault="00670D36" w:rsidP="00670D36">
            <w:pPr>
              <w:rPr>
                <w:rFonts w:ascii="Segoe UI" w:hAnsi="Segoe UI" w:cs="Segoe UI"/>
                <w:b/>
                <w:bCs/>
                <w:iCs/>
                <w:color w:val="000000" w:themeColor="text1"/>
                <w:lang w:val="en-US"/>
              </w:rPr>
            </w:pPr>
            <w:r>
              <w:rPr>
                <w:rFonts w:ascii="Segoe UI" w:hAnsi="Segoe UI" w:cs="Segoe UI"/>
                <w:b/>
                <w:bCs/>
                <w:iCs/>
                <w:color w:val="000000" w:themeColor="text1"/>
                <w:lang w:val="en-US"/>
              </w:rPr>
              <w:t>CMS Support Team</w:t>
            </w:r>
          </w:p>
        </w:tc>
      </w:tr>
      <w:tr w:rsidR="00670D36" w:rsidRPr="00CD5649" w14:paraId="55378A8F" w14:textId="77777777" w:rsidTr="00EC1A9A">
        <w:tc>
          <w:tcPr>
            <w:tcW w:w="10314" w:type="dxa"/>
            <w:gridSpan w:val="3"/>
            <w:shd w:val="clear" w:color="auto" w:fill="E5B8B7" w:themeFill="accent2" w:themeFillTint="66"/>
          </w:tcPr>
          <w:p w14:paraId="7ACAE81D" w14:textId="6AA18FF0" w:rsidR="00670D36" w:rsidRPr="00FC1655" w:rsidRDefault="00670D36" w:rsidP="00670D36">
            <w:pPr>
              <w:jc w:val="center"/>
              <w:rPr>
                <w:rFonts w:ascii="Segoe UI" w:hAnsi="Segoe UI" w:cs="Segoe UI"/>
                <w:iCs/>
                <w:color w:val="000000" w:themeColor="text1"/>
                <w:lang w:val="en-US"/>
              </w:rPr>
            </w:pPr>
            <w:r w:rsidRPr="00FC1655">
              <w:rPr>
                <w:rFonts w:ascii="Calibri" w:hAnsi="Calibri" w:cs="Calibri"/>
                <w:b/>
                <w:sz w:val="28"/>
                <w:szCs w:val="28"/>
              </w:rPr>
              <w:lastRenderedPageBreak/>
              <w:t>Welsh Language Standards</w:t>
            </w:r>
          </w:p>
        </w:tc>
      </w:tr>
      <w:tr w:rsidR="00670D36" w:rsidRPr="00CD5649" w14:paraId="3F809CC7" w14:textId="77777777" w:rsidTr="00710558">
        <w:tc>
          <w:tcPr>
            <w:tcW w:w="1613" w:type="dxa"/>
          </w:tcPr>
          <w:p w14:paraId="7834D353" w14:textId="54A501A1" w:rsidR="00670D36" w:rsidRPr="00FC1655" w:rsidRDefault="00670D36" w:rsidP="00670D36">
            <w:pPr>
              <w:rPr>
                <w:rFonts w:ascii="Segoe UI" w:hAnsi="Segoe UI" w:cs="Segoe UI"/>
                <w:iCs/>
                <w:color w:val="000000" w:themeColor="text1"/>
                <w:lang w:val="en-US"/>
              </w:rPr>
            </w:pPr>
            <w:r w:rsidRPr="00E316F7">
              <w:rPr>
                <w:rFonts w:ascii="Segoe UI" w:hAnsi="Segoe UI" w:cs="Segoe UI"/>
                <w:b/>
                <w:bCs/>
                <w:iCs/>
                <w:color w:val="000000" w:themeColor="text1"/>
                <w:lang w:val="en-US"/>
              </w:rPr>
              <w:t>4.2.</w:t>
            </w:r>
            <w:r w:rsidR="00942087">
              <w:rPr>
                <w:rFonts w:ascii="Segoe UI" w:hAnsi="Segoe UI" w:cs="Segoe UI"/>
                <w:b/>
                <w:bCs/>
                <w:iCs/>
                <w:color w:val="000000" w:themeColor="text1"/>
                <w:lang w:val="en-US"/>
              </w:rPr>
              <w:t xml:space="preserve">8 </w:t>
            </w:r>
            <w:r>
              <w:rPr>
                <w:rFonts w:ascii="Segoe UI" w:hAnsi="Segoe UI" w:cs="Segoe UI"/>
                <w:b/>
                <w:bCs/>
                <w:iCs/>
                <w:color w:val="000000" w:themeColor="text1"/>
                <w:lang w:val="en-US"/>
              </w:rPr>
              <w:t>Automatic Translation Update</w:t>
            </w:r>
          </w:p>
        </w:tc>
        <w:tc>
          <w:tcPr>
            <w:tcW w:w="7142" w:type="dxa"/>
          </w:tcPr>
          <w:p w14:paraId="679E0761" w14:textId="716ECA0B" w:rsidR="00670D36" w:rsidRPr="00670D36" w:rsidRDefault="00670D36" w:rsidP="00670D36">
            <w:pPr>
              <w:rPr>
                <w:rFonts w:ascii="Segoe UI" w:hAnsi="Segoe UI" w:cs="Segoe UI"/>
                <w:shd w:val="clear" w:color="auto" w:fill="FFFFFF"/>
              </w:rPr>
            </w:pPr>
            <w:r w:rsidRPr="00670D36">
              <w:rPr>
                <w:rFonts w:ascii="Segoe UI" w:hAnsi="Segoe UI" w:cs="Segoe UI"/>
                <w:shd w:val="clear" w:color="auto" w:fill="FFFFFF"/>
              </w:rPr>
              <w:t>When using the automatic Welsh Translation, it has been noted that the Google Translation does not handle Links correctly and was adding space to the URL; and therefore, breaking the Link. We have now updated this so that the Links will copy across correctly in a working state.</w:t>
            </w:r>
          </w:p>
          <w:p w14:paraId="47575FE2" w14:textId="77777777" w:rsidR="00670D36" w:rsidRDefault="00670D36" w:rsidP="00670D36">
            <w:pPr>
              <w:spacing w:line="240" w:lineRule="auto"/>
              <w:rPr>
                <w:rFonts w:ascii="Segoe UI" w:hAnsi="Segoe UI" w:cs="Segoe UI"/>
                <w:b/>
                <w:bCs/>
                <w:color w:val="000000"/>
                <w:shd w:val="clear" w:color="auto" w:fill="FFFFFF"/>
              </w:rPr>
            </w:pPr>
          </w:p>
          <w:p w14:paraId="0E665ABB" w14:textId="603A8700" w:rsidR="00613168" w:rsidRDefault="00670D36" w:rsidP="00670D36">
            <w:pPr>
              <w:spacing w:line="240" w:lineRule="auto"/>
              <w:rPr>
                <w:rFonts w:ascii="Segoe UI" w:hAnsi="Segoe UI" w:cs="Segoe UI"/>
                <w:b/>
                <w:bCs/>
                <w:color w:val="000000"/>
                <w:shd w:val="clear" w:color="auto" w:fill="FFFFFF"/>
              </w:rPr>
            </w:pPr>
            <w:r>
              <w:rPr>
                <w:rFonts w:ascii="Segoe UI" w:hAnsi="Segoe UI" w:cs="Segoe UI"/>
                <w:b/>
                <w:bCs/>
                <w:color w:val="000000"/>
                <w:shd w:val="clear" w:color="auto" w:fill="FFFFFF"/>
              </w:rPr>
              <w:t xml:space="preserve">Current </w:t>
            </w:r>
            <w:r w:rsidR="00613168">
              <w:rPr>
                <w:rFonts w:ascii="Segoe UI" w:hAnsi="Segoe UI" w:cs="Segoe UI"/>
                <w:b/>
                <w:bCs/>
                <w:color w:val="000000"/>
                <w:shd w:val="clear" w:color="auto" w:fill="FFFFFF"/>
              </w:rPr>
              <w:t>Broken Link</w:t>
            </w:r>
            <w:r>
              <w:rPr>
                <w:rFonts w:ascii="Segoe UI" w:hAnsi="Segoe UI" w:cs="Segoe UI"/>
                <w:b/>
                <w:bCs/>
                <w:color w:val="000000"/>
                <w:shd w:val="clear" w:color="auto" w:fill="FFFFFF"/>
              </w:rPr>
              <w:t xml:space="preserve">                          </w:t>
            </w:r>
          </w:p>
          <w:p w14:paraId="092C83D3" w14:textId="5482FCBC" w:rsidR="00613168" w:rsidRDefault="00613168" w:rsidP="00670D36">
            <w:pPr>
              <w:spacing w:line="240" w:lineRule="auto"/>
              <w:rPr>
                <w:rFonts w:ascii="Segoe UI" w:hAnsi="Segoe UI" w:cs="Segoe UI"/>
                <w:b/>
                <w:bCs/>
                <w:color w:val="000000"/>
                <w:shd w:val="clear" w:color="auto" w:fill="FFFFFF"/>
              </w:rPr>
            </w:pPr>
            <w:r>
              <w:rPr>
                <w:noProof/>
              </w:rPr>
              <w:drawing>
                <wp:inline distT="0" distB="0" distL="0" distR="0" wp14:anchorId="40269A3A" wp14:editId="1228EB00">
                  <wp:extent cx="3332860" cy="867457"/>
                  <wp:effectExtent l="0" t="0" r="1270" b="8890"/>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5"/>
                          <a:stretch>
                            <a:fillRect/>
                          </a:stretch>
                        </pic:blipFill>
                        <pic:spPr>
                          <a:xfrm>
                            <a:off x="0" y="0"/>
                            <a:ext cx="3384258" cy="880835"/>
                          </a:xfrm>
                          <a:prstGeom prst="rect">
                            <a:avLst/>
                          </a:prstGeom>
                        </pic:spPr>
                      </pic:pic>
                    </a:graphicData>
                  </a:graphic>
                </wp:inline>
              </w:drawing>
            </w:r>
          </w:p>
          <w:p w14:paraId="5A945915" w14:textId="77777777" w:rsidR="00613168" w:rsidRDefault="00613168" w:rsidP="00670D36">
            <w:pPr>
              <w:spacing w:line="240" w:lineRule="auto"/>
              <w:rPr>
                <w:rFonts w:ascii="Segoe UI" w:hAnsi="Segoe UI" w:cs="Segoe UI"/>
                <w:b/>
                <w:bCs/>
                <w:color w:val="000000"/>
                <w:shd w:val="clear" w:color="auto" w:fill="FFFFFF"/>
              </w:rPr>
            </w:pPr>
          </w:p>
          <w:p w14:paraId="415F9B41" w14:textId="062CBB13" w:rsidR="00670D36" w:rsidRDefault="00613168" w:rsidP="00670D36">
            <w:pPr>
              <w:spacing w:line="240" w:lineRule="auto"/>
              <w:rPr>
                <w:rFonts w:ascii="Segoe UI" w:hAnsi="Segoe UI" w:cs="Segoe UI"/>
                <w:b/>
                <w:bCs/>
                <w:color w:val="000000"/>
                <w:shd w:val="clear" w:color="auto" w:fill="FFFFFF"/>
              </w:rPr>
            </w:pPr>
            <w:r>
              <w:rPr>
                <w:rFonts w:ascii="Segoe UI" w:hAnsi="Segoe UI" w:cs="Segoe UI"/>
                <w:b/>
                <w:bCs/>
                <w:color w:val="000000"/>
                <w:shd w:val="clear" w:color="auto" w:fill="FFFFFF"/>
              </w:rPr>
              <w:t>Correctly</w:t>
            </w:r>
            <w:r w:rsidR="00670D36">
              <w:rPr>
                <w:rFonts w:ascii="Segoe UI" w:hAnsi="Segoe UI" w:cs="Segoe UI"/>
                <w:b/>
                <w:bCs/>
                <w:color w:val="000000"/>
                <w:shd w:val="clear" w:color="auto" w:fill="FFFFFF"/>
              </w:rPr>
              <w:t xml:space="preserve"> Display</w:t>
            </w:r>
            <w:r>
              <w:rPr>
                <w:rFonts w:ascii="Segoe UI" w:hAnsi="Segoe UI" w:cs="Segoe UI"/>
                <w:b/>
                <w:bCs/>
                <w:color w:val="000000"/>
                <w:shd w:val="clear" w:color="auto" w:fill="FFFFFF"/>
              </w:rPr>
              <w:t>ed Links</w:t>
            </w:r>
          </w:p>
          <w:p w14:paraId="5AF4E50B" w14:textId="6F978DC2" w:rsidR="00670D36" w:rsidRDefault="00613168" w:rsidP="00670D36">
            <w:pPr>
              <w:spacing w:line="240" w:lineRule="auto"/>
              <w:rPr>
                <w:rFonts w:ascii="Segoe UI" w:hAnsi="Segoe UI" w:cs="Segoe UI"/>
                <w:b/>
                <w:bCs/>
                <w:color w:val="000000"/>
                <w:shd w:val="clear" w:color="auto" w:fill="FFFFFF"/>
              </w:rPr>
            </w:pPr>
            <w:r>
              <w:rPr>
                <w:noProof/>
              </w:rPr>
              <w:drawing>
                <wp:inline distT="0" distB="0" distL="0" distR="0" wp14:anchorId="24262F35" wp14:editId="74F56B92">
                  <wp:extent cx="3341406" cy="887560"/>
                  <wp:effectExtent l="0" t="0" r="0" b="8255"/>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6"/>
                          <a:stretch>
                            <a:fillRect/>
                          </a:stretch>
                        </pic:blipFill>
                        <pic:spPr>
                          <a:xfrm>
                            <a:off x="0" y="0"/>
                            <a:ext cx="3431253" cy="911426"/>
                          </a:xfrm>
                          <a:prstGeom prst="rect">
                            <a:avLst/>
                          </a:prstGeom>
                        </pic:spPr>
                      </pic:pic>
                    </a:graphicData>
                  </a:graphic>
                </wp:inline>
              </w:drawing>
            </w:r>
          </w:p>
          <w:p w14:paraId="1D9C1C87" w14:textId="0BD3E495" w:rsidR="00670D36" w:rsidRPr="00EB4875" w:rsidRDefault="00670D36" w:rsidP="00670D36">
            <w:pPr>
              <w:spacing w:line="240" w:lineRule="auto"/>
              <w:rPr>
                <w:rFonts w:ascii="Segoe UI" w:hAnsi="Segoe UI" w:cs="Segoe UI"/>
                <w:b/>
                <w:bCs/>
                <w:color w:val="000000"/>
                <w:shd w:val="clear" w:color="auto" w:fill="FFFFFF"/>
              </w:rPr>
            </w:pPr>
          </w:p>
        </w:tc>
        <w:tc>
          <w:tcPr>
            <w:tcW w:w="1559" w:type="dxa"/>
          </w:tcPr>
          <w:p w14:paraId="08FF26D0" w14:textId="18BC98E4" w:rsidR="00670D36" w:rsidRPr="007F3898" w:rsidRDefault="00670D36" w:rsidP="00670D36">
            <w:pPr>
              <w:rPr>
                <w:rFonts w:ascii="Segoe UI" w:hAnsi="Segoe UI" w:cs="Segoe UI"/>
                <w:b/>
                <w:bCs/>
                <w:iCs/>
                <w:color w:val="000000" w:themeColor="text1"/>
                <w:lang w:val="en-US"/>
              </w:rPr>
            </w:pPr>
            <w:r>
              <w:rPr>
                <w:rFonts w:ascii="Segoe UI" w:hAnsi="Segoe UI" w:cs="Segoe UI"/>
                <w:b/>
                <w:bCs/>
                <w:iCs/>
                <w:color w:val="000000" w:themeColor="text1"/>
                <w:lang w:val="en-US"/>
              </w:rPr>
              <w:t>PTHB</w:t>
            </w:r>
          </w:p>
        </w:tc>
      </w:tr>
      <w:tr w:rsidR="00670D36" w:rsidRPr="00CD5649" w14:paraId="63EE73A0" w14:textId="77777777" w:rsidTr="00EC1A9A">
        <w:tc>
          <w:tcPr>
            <w:tcW w:w="10314" w:type="dxa"/>
            <w:gridSpan w:val="3"/>
            <w:shd w:val="clear" w:color="auto" w:fill="E5B8B7" w:themeFill="accent2" w:themeFillTint="66"/>
          </w:tcPr>
          <w:p w14:paraId="482238EB" w14:textId="1FC70758" w:rsidR="00670D36" w:rsidRPr="00FC1655" w:rsidRDefault="00670D36" w:rsidP="00670D36">
            <w:pPr>
              <w:jc w:val="center"/>
              <w:rPr>
                <w:rFonts w:ascii="Segoe UI" w:hAnsi="Segoe UI" w:cs="Segoe UI"/>
                <w:iCs/>
                <w:color w:val="000000" w:themeColor="text1"/>
                <w:lang w:val="en-US"/>
              </w:rPr>
            </w:pPr>
            <w:r>
              <w:rPr>
                <w:rFonts w:ascii="Calibri" w:hAnsi="Calibri" w:cs="Calibri"/>
                <w:b/>
                <w:sz w:val="28"/>
                <w:szCs w:val="28"/>
              </w:rPr>
              <w:t>Additional Functionality</w:t>
            </w:r>
          </w:p>
        </w:tc>
      </w:tr>
      <w:tr w:rsidR="00670D36" w:rsidRPr="00CD5649" w14:paraId="71ECD08D" w14:textId="77777777" w:rsidTr="00710558">
        <w:tc>
          <w:tcPr>
            <w:tcW w:w="1613" w:type="dxa"/>
          </w:tcPr>
          <w:p w14:paraId="63749C7E" w14:textId="4A20D188" w:rsidR="00670D36" w:rsidRPr="001066A6" w:rsidRDefault="00670D36" w:rsidP="00670D36">
            <w:pPr>
              <w:rPr>
                <w:rFonts w:ascii="Segoe UI" w:hAnsi="Segoe UI" w:cs="Segoe UI"/>
                <w:b/>
                <w:bCs/>
                <w:iCs/>
                <w:color w:val="000000" w:themeColor="text1"/>
                <w:lang w:val="en-US"/>
              </w:rPr>
            </w:pPr>
            <w:r w:rsidRPr="00E316F7">
              <w:rPr>
                <w:rFonts w:ascii="Segoe UI" w:hAnsi="Segoe UI" w:cs="Segoe UI"/>
                <w:b/>
                <w:bCs/>
                <w:iCs/>
                <w:color w:val="000000" w:themeColor="text1"/>
                <w:lang w:val="en-US"/>
              </w:rPr>
              <w:t>4.2.</w:t>
            </w:r>
            <w:r w:rsidR="00942087">
              <w:rPr>
                <w:rFonts w:ascii="Segoe UI" w:hAnsi="Segoe UI" w:cs="Segoe UI"/>
                <w:b/>
                <w:bCs/>
                <w:iCs/>
                <w:color w:val="000000" w:themeColor="text1"/>
                <w:lang w:val="en-US"/>
              </w:rPr>
              <w:t>9</w:t>
            </w:r>
            <w:r w:rsidRPr="001066A6">
              <w:rPr>
                <w:rFonts w:ascii="Segoe UI" w:hAnsi="Segoe UI" w:cs="Segoe UI"/>
                <w:b/>
                <w:bCs/>
                <w:iCs/>
                <w:color w:val="000000" w:themeColor="text1"/>
                <w:lang w:val="en-US"/>
              </w:rPr>
              <w:t xml:space="preserve"> Mura Core </w:t>
            </w:r>
            <w:r>
              <w:rPr>
                <w:rFonts w:ascii="Segoe UI" w:hAnsi="Segoe UI" w:cs="Segoe UI"/>
                <w:b/>
                <w:bCs/>
                <w:iCs/>
                <w:color w:val="000000" w:themeColor="text1"/>
                <w:lang w:val="en-US"/>
              </w:rPr>
              <w:t>C</w:t>
            </w:r>
            <w:r w:rsidRPr="001066A6">
              <w:rPr>
                <w:rFonts w:ascii="Segoe UI" w:hAnsi="Segoe UI" w:cs="Segoe UI"/>
                <w:b/>
                <w:bCs/>
                <w:iCs/>
                <w:color w:val="000000" w:themeColor="text1"/>
                <w:lang w:val="en-US"/>
              </w:rPr>
              <w:t>ode Upgrade</w:t>
            </w:r>
          </w:p>
        </w:tc>
        <w:tc>
          <w:tcPr>
            <w:tcW w:w="7142" w:type="dxa"/>
          </w:tcPr>
          <w:p w14:paraId="0BA47122" w14:textId="161A0DD5" w:rsidR="00863A6C" w:rsidRPr="00FC1655" w:rsidRDefault="00670D36" w:rsidP="00670D36">
            <w:pPr>
              <w:rPr>
                <w:rFonts w:ascii="Segoe UI" w:hAnsi="Segoe UI" w:cs="Segoe UI"/>
                <w:iCs/>
                <w:color w:val="000000" w:themeColor="text1"/>
                <w:lang w:val="en-US"/>
              </w:rPr>
            </w:pPr>
            <w:r>
              <w:rPr>
                <w:rFonts w:ascii="Segoe UI" w:hAnsi="Segoe UI" w:cs="Segoe UI"/>
                <w:iCs/>
                <w:color w:val="000000" w:themeColor="text1"/>
                <w:lang w:val="en-US"/>
              </w:rPr>
              <w:t>Our Mura CMS has now been upgraded to a newer version of Mura (Version 7.1.505). This new Mura version has undergone extensive testing within the team to ensure its completability with our specific Plugins &amp; Layouts.</w:t>
            </w:r>
          </w:p>
        </w:tc>
        <w:tc>
          <w:tcPr>
            <w:tcW w:w="1559" w:type="dxa"/>
          </w:tcPr>
          <w:p w14:paraId="3E94EA49" w14:textId="129CDF29" w:rsidR="00670D36" w:rsidRPr="00290A88" w:rsidRDefault="00670D36" w:rsidP="00670D36">
            <w:pPr>
              <w:rPr>
                <w:rFonts w:ascii="Segoe UI" w:hAnsi="Segoe UI" w:cs="Segoe UI"/>
                <w:b/>
                <w:bCs/>
                <w:iCs/>
                <w:color w:val="000000" w:themeColor="text1"/>
                <w:lang w:val="en-US"/>
              </w:rPr>
            </w:pPr>
            <w:r>
              <w:rPr>
                <w:rFonts w:ascii="Segoe UI" w:hAnsi="Segoe UI" w:cs="Segoe UI"/>
                <w:b/>
                <w:bCs/>
                <w:iCs/>
                <w:color w:val="000000" w:themeColor="text1"/>
                <w:lang w:val="en-US"/>
              </w:rPr>
              <w:t>CMS Support Team</w:t>
            </w:r>
          </w:p>
        </w:tc>
      </w:tr>
      <w:tr w:rsidR="00FC4E6C" w:rsidRPr="00CD5649" w14:paraId="49B3FE42" w14:textId="77777777" w:rsidTr="00FC4E6C">
        <w:tc>
          <w:tcPr>
            <w:tcW w:w="10314" w:type="dxa"/>
            <w:gridSpan w:val="3"/>
            <w:shd w:val="clear" w:color="auto" w:fill="E5B8B7" w:themeFill="accent2" w:themeFillTint="66"/>
          </w:tcPr>
          <w:p w14:paraId="6DED7525" w14:textId="712B1D67" w:rsidR="00FC4E6C" w:rsidRPr="00FC4E6C" w:rsidRDefault="00FC4E6C" w:rsidP="00FC4E6C">
            <w:pPr>
              <w:jc w:val="center"/>
              <w:rPr>
                <w:rFonts w:ascii="Calibri" w:hAnsi="Calibri" w:cs="Calibri"/>
                <w:b/>
                <w:bCs/>
                <w:iCs/>
                <w:color w:val="000000" w:themeColor="text1"/>
                <w:sz w:val="28"/>
                <w:szCs w:val="28"/>
                <w:lang w:val="en-US"/>
              </w:rPr>
            </w:pPr>
            <w:r w:rsidRPr="00FC4E6C">
              <w:rPr>
                <w:rFonts w:ascii="Calibri" w:hAnsi="Calibri" w:cs="Calibri"/>
                <w:b/>
                <w:bCs/>
                <w:iCs/>
                <w:color w:val="000000" w:themeColor="text1"/>
                <w:sz w:val="28"/>
                <w:szCs w:val="28"/>
                <w:lang w:val="en-US"/>
              </w:rPr>
              <w:t>Performance Improvement</w:t>
            </w:r>
          </w:p>
        </w:tc>
      </w:tr>
      <w:tr w:rsidR="00FC4E6C" w:rsidRPr="00CD5649" w14:paraId="646F30DC" w14:textId="77777777" w:rsidTr="00710558">
        <w:tc>
          <w:tcPr>
            <w:tcW w:w="1613" w:type="dxa"/>
          </w:tcPr>
          <w:p w14:paraId="2733CDC3" w14:textId="483549A6" w:rsidR="00FC4E6C" w:rsidRPr="00E316F7" w:rsidRDefault="00FC4E6C" w:rsidP="00670D36">
            <w:pPr>
              <w:rPr>
                <w:rFonts w:ascii="Segoe UI" w:hAnsi="Segoe UI" w:cs="Segoe UI"/>
                <w:b/>
                <w:bCs/>
                <w:iCs/>
                <w:color w:val="000000" w:themeColor="text1"/>
                <w:lang w:val="en-US"/>
              </w:rPr>
            </w:pPr>
            <w:r w:rsidRPr="00E316F7">
              <w:rPr>
                <w:rFonts w:ascii="Segoe UI" w:hAnsi="Segoe UI" w:cs="Segoe UI"/>
                <w:b/>
                <w:bCs/>
                <w:iCs/>
                <w:color w:val="000000" w:themeColor="text1"/>
                <w:lang w:val="en-US"/>
              </w:rPr>
              <w:t>4.2.</w:t>
            </w:r>
            <w:r>
              <w:rPr>
                <w:rFonts w:ascii="Segoe UI" w:hAnsi="Segoe UI" w:cs="Segoe UI"/>
                <w:b/>
                <w:bCs/>
                <w:iCs/>
                <w:color w:val="000000" w:themeColor="text1"/>
                <w:lang w:val="en-US"/>
              </w:rPr>
              <w:t>10 Navigation Update</w:t>
            </w:r>
          </w:p>
        </w:tc>
        <w:tc>
          <w:tcPr>
            <w:tcW w:w="7142" w:type="dxa"/>
          </w:tcPr>
          <w:p w14:paraId="62FE1D11" w14:textId="77777777" w:rsidR="00FC4E6C" w:rsidRDefault="001B5A4E" w:rsidP="00670D36">
            <w:pPr>
              <w:rPr>
                <w:rFonts w:ascii="Segoe UI" w:hAnsi="Segoe UI" w:cs="Segoe UI"/>
                <w:lang w:eastAsia="en-GB"/>
              </w:rPr>
            </w:pPr>
            <w:r w:rsidRPr="001B5A4E">
              <w:rPr>
                <w:rFonts w:ascii="Segoe UI" w:hAnsi="Segoe UI" w:cs="Segoe UI"/>
                <w:lang w:eastAsia="en-GB"/>
              </w:rPr>
              <w:t xml:space="preserve">We have optimized </w:t>
            </w:r>
            <w:r w:rsidR="00FC4E6C" w:rsidRPr="001B5A4E">
              <w:rPr>
                <w:rFonts w:ascii="Segoe UI" w:hAnsi="Segoe UI" w:cs="Segoe UI"/>
                <w:lang w:eastAsia="en-GB"/>
              </w:rPr>
              <w:t>the code behind the 3</w:t>
            </w:r>
            <w:r w:rsidR="00FC4E6C" w:rsidRPr="001B5A4E">
              <w:rPr>
                <w:rFonts w:ascii="Segoe UI" w:hAnsi="Segoe UI" w:cs="Segoe UI"/>
                <w:vertAlign w:val="superscript"/>
                <w:lang w:eastAsia="en-GB"/>
              </w:rPr>
              <w:t>rd</w:t>
            </w:r>
            <w:r w:rsidR="00FC4E6C" w:rsidRPr="001B5A4E">
              <w:rPr>
                <w:rFonts w:ascii="Segoe UI" w:hAnsi="Segoe UI" w:cs="Segoe UI"/>
                <w:lang w:eastAsia="en-GB"/>
              </w:rPr>
              <w:t xml:space="preserve"> Level Navigation (Trust Navigation) This was </w:t>
            </w:r>
            <w:r w:rsidR="00B95F48" w:rsidRPr="001B5A4E">
              <w:rPr>
                <w:rFonts w:ascii="Segoe UI" w:hAnsi="Segoe UI" w:cs="Segoe UI"/>
                <w:lang w:eastAsia="en-GB"/>
              </w:rPr>
              <w:t>conducted a</w:t>
            </w:r>
            <w:r w:rsidR="00FC4E6C" w:rsidRPr="001B5A4E">
              <w:rPr>
                <w:rFonts w:ascii="Segoe UI" w:hAnsi="Segoe UI" w:cs="Segoe UI"/>
                <w:lang w:eastAsia="en-GB"/>
              </w:rPr>
              <w:t xml:space="preserve">s a part of </w:t>
            </w:r>
            <w:r w:rsidR="00B95F48" w:rsidRPr="001B5A4E">
              <w:rPr>
                <w:rFonts w:ascii="Segoe UI" w:hAnsi="Segoe UI" w:cs="Segoe UI"/>
                <w:lang w:eastAsia="en-GB"/>
              </w:rPr>
              <w:t xml:space="preserve">our </w:t>
            </w:r>
            <w:r w:rsidR="00FC4E6C" w:rsidRPr="001B5A4E">
              <w:rPr>
                <w:rFonts w:ascii="Segoe UI" w:hAnsi="Segoe UI" w:cs="Segoe UI"/>
                <w:lang w:eastAsia="en-GB"/>
              </w:rPr>
              <w:t>regular service improvement</w:t>
            </w:r>
            <w:r w:rsidR="00B95F48" w:rsidRPr="001B5A4E">
              <w:rPr>
                <w:rFonts w:ascii="Segoe UI" w:hAnsi="Segoe UI" w:cs="Segoe UI"/>
                <w:lang w:eastAsia="en-GB"/>
              </w:rPr>
              <w:t>s,</w:t>
            </w:r>
            <w:r w:rsidR="00FC4E6C" w:rsidRPr="001B5A4E">
              <w:rPr>
                <w:rFonts w:ascii="Segoe UI" w:hAnsi="Segoe UI" w:cs="Segoe UI"/>
                <w:lang w:eastAsia="en-GB"/>
              </w:rPr>
              <w:t xml:space="preserve"> to improve the </w:t>
            </w:r>
            <w:r w:rsidR="00B95F48" w:rsidRPr="001B5A4E">
              <w:rPr>
                <w:rFonts w:ascii="Segoe UI" w:hAnsi="Segoe UI" w:cs="Segoe UI"/>
                <w:lang w:eastAsia="en-GB"/>
              </w:rPr>
              <w:t xml:space="preserve">overall </w:t>
            </w:r>
            <w:r w:rsidR="00FC4E6C" w:rsidRPr="001B5A4E">
              <w:rPr>
                <w:rFonts w:ascii="Segoe UI" w:hAnsi="Segoe UI" w:cs="Segoe UI"/>
                <w:lang w:eastAsia="en-GB"/>
              </w:rPr>
              <w:t>efficiency</w:t>
            </w:r>
            <w:r w:rsidR="00B95F48" w:rsidRPr="001B5A4E">
              <w:rPr>
                <w:rFonts w:ascii="Segoe UI" w:hAnsi="Segoe UI" w:cs="Segoe UI"/>
                <w:lang w:eastAsia="en-GB"/>
              </w:rPr>
              <w:t xml:space="preserve"> of the sites.</w:t>
            </w:r>
          </w:p>
          <w:p w14:paraId="09697F18" w14:textId="00915888" w:rsidR="00915848" w:rsidRPr="00915848" w:rsidRDefault="00915848" w:rsidP="00670D36">
            <w:pPr>
              <w:rPr>
                <w:rFonts w:ascii="Segoe UI" w:hAnsi="Segoe UI" w:cs="Segoe UI"/>
                <w:lang w:eastAsia="en-GB"/>
              </w:rPr>
            </w:pPr>
          </w:p>
        </w:tc>
        <w:tc>
          <w:tcPr>
            <w:tcW w:w="1559" w:type="dxa"/>
          </w:tcPr>
          <w:p w14:paraId="2F3D799C" w14:textId="502FC5EA" w:rsidR="00FC4E6C" w:rsidRDefault="00FC4E6C" w:rsidP="00670D36">
            <w:pPr>
              <w:rPr>
                <w:rFonts w:ascii="Segoe UI" w:hAnsi="Segoe UI" w:cs="Segoe UI"/>
                <w:b/>
                <w:bCs/>
                <w:iCs/>
                <w:color w:val="000000" w:themeColor="text1"/>
                <w:lang w:val="en-US"/>
              </w:rPr>
            </w:pPr>
            <w:r>
              <w:rPr>
                <w:rFonts w:ascii="Segoe UI" w:hAnsi="Segoe UI" w:cs="Segoe UI"/>
                <w:b/>
                <w:bCs/>
                <w:iCs/>
                <w:color w:val="000000" w:themeColor="text1"/>
                <w:lang w:val="en-US"/>
              </w:rPr>
              <w:t>CMS Support Team</w:t>
            </w:r>
          </w:p>
        </w:tc>
      </w:tr>
    </w:tbl>
    <w:p w14:paraId="26D79F85" w14:textId="494D7CBB" w:rsidR="00AF5F7D" w:rsidRPr="00B66509" w:rsidRDefault="007E78F3" w:rsidP="008D6BFD">
      <w:pPr>
        <w:pStyle w:val="Heading2"/>
        <w:rPr>
          <w:rFonts w:ascii="Calibri" w:hAnsi="Calibri" w:cs="Calibri"/>
        </w:rPr>
      </w:pPr>
      <w:r>
        <w:rPr>
          <w:rFonts w:ascii="Calibri" w:hAnsi="Calibri" w:cs="Calibri"/>
        </w:rPr>
        <w:t xml:space="preserve"> </w:t>
      </w:r>
      <w:bookmarkStart w:id="13" w:name="_Toc51571006"/>
      <w:r w:rsidR="008D6BFD">
        <w:rPr>
          <w:rFonts w:ascii="Calibri" w:hAnsi="Calibri" w:cs="Calibri"/>
        </w:rPr>
        <w:t>Summary</w:t>
      </w:r>
      <w:bookmarkEnd w:id="13"/>
    </w:p>
    <w:tbl>
      <w:tblPr>
        <w:tblStyle w:val="TableGrid"/>
        <w:tblW w:w="9641" w:type="dxa"/>
        <w:tblLook w:val="04A0" w:firstRow="1" w:lastRow="0" w:firstColumn="1" w:lastColumn="0" w:noHBand="0" w:noVBand="1"/>
      </w:tblPr>
      <w:tblGrid>
        <w:gridCol w:w="3213"/>
        <w:gridCol w:w="3214"/>
        <w:gridCol w:w="3214"/>
      </w:tblGrid>
      <w:tr w:rsidR="00AF5F7D" w14:paraId="140117D3" w14:textId="77777777" w:rsidTr="00B66509">
        <w:trPr>
          <w:trHeight w:val="342"/>
        </w:trPr>
        <w:tc>
          <w:tcPr>
            <w:tcW w:w="3213" w:type="dxa"/>
            <w:shd w:val="clear" w:color="auto" w:fill="B8CCE4" w:themeFill="accent1" w:themeFillTint="66"/>
          </w:tcPr>
          <w:p w14:paraId="0943A78E" w14:textId="36243F2F" w:rsidR="00AF5F7D" w:rsidRDefault="00AF5F7D" w:rsidP="008D6BFD">
            <w:r w:rsidRPr="007E78F3">
              <w:rPr>
                <w:rFonts w:ascii="Segoe UI" w:hAnsi="Segoe UI" w:cs="Segoe UI"/>
                <w:b/>
                <w:bCs/>
              </w:rPr>
              <w:t>Number of Changes</w:t>
            </w:r>
          </w:p>
        </w:tc>
        <w:tc>
          <w:tcPr>
            <w:tcW w:w="3214" w:type="dxa"/>
            <w:shd w:val="clear" w:color="auto" w:fill="B8CCE4" w:themeFill="accent1" w:themeFillTint="66"/>
          </w:tcPr>
          <w:p w14:paraId="037FB640" w14:textId="42AB6942" w:rsidR="00AF5F7D" w:rsidRDefault="00AF5F7D" w:rsidP="008D6BFD">
            <w:r w:rsidRPr="007E78F3">
              <w:rPr>
                <w:rFonts w:ascii="Segoe UI" w:hAnsi="Segoe UI" w:cs="Segoe UI"/>
                <w:b/>
                <w:bCs/>
              </w:rPr>
              <w:t>Number of TFS Work Items</w:t>
            </w:r>
          </w:p>
        </w:tc>
        <w:tc>
          <w:tcPr>
            <w:tcW w:w="3214" w:type="dxa"/>
            <w:shd w:val="clear" w:color="auto" w:fill="B8CCE4" w:themeFill="accent1" w:themeFillTint="66"/>
          </w:tcPr>
          <w:p w14:paraId="557F698D" w14:textId="7458F93A" w:rsidR="00AF5F7D" w:rsidRDefault="00AF5F7D" w:rsidP="008D6BFD">
            <w:r w:rsidRPr="007E78F3">
              <w:rPr>
                <w:rFonts w:ascii="Segoe UI" w:hAnsi="Segoe UI" w:cs="Segoe UI"/>
                <w:b/>
                <w:bCs/>
              </w:rPr>
              <w:t>Number of TFS Work Tasks</w:t>
            </w:r>
          </w:p>
        </w:tc>
      </w:tr>
      <w:tr w:rsidR="00AF5F7D" w14:paraId="1A09612C" w14:textId="77777777" w:rsidTr="00B66509">
        <w:trPr>
          <w:trHeight w:val="329"/>
        </w:trPr>
        <w:tc>
          <w:tcPr>
            <w:tcW w:w="3213" w:type="dxa"/>
          </w:tcPr>
          <w:p w14:paraId="08FBA5B7" w14:textId="7E5EB6A6" w:rsidR="00AF5F7D" w:rsidRPr="00E13983" w:rsidRDefault="00B66509" w:rsidP="00E13983">
            <w:pPr>
              <w:jc w:val="center"/>
              <w:rPr>
                <w:rFonts w:ascii="Segoe UI" w:hAnsi="Segoe UI" w:cs="Segoe UI"/>
              </w:rPr>
            </w:pPr>
            <w:r>
              <w:rPr>
                <w:rFonts w:ascii="Segoe UI" w:hAnsi="Segoe UI" w:cs="Segoe UI"/>
              </w:rPr>
              <w:t>10</w:t>
            </w:r>
          </w:p>
        </w:tc>
        <w:tc>
          <w:tcPr>
            <w:tcW w:w="3214" w:type="dxa"/>
          </w:tcPr>
          <w:p w14:paraId="39110977" w14:textId="18BA82EA" w:rsidR="00AF5F7D" w:rsidRDefault="007F204E" w:rsidP="00E13983">
            <w:pPr>
              <w:jc w:val="center"/>
            </w:pPr>
            <w:r>
              <w:rPr>
                <w:rFonts w:ascii="Segoe UI" w:hAnsi="Segoe UI" w:cs="Segoe UI"/>
              </w:rPr>
              <w:t>18</w:t>
            </w:r>
            <w:r w:rsidR="00AF5F7D">
              <w:rPr>
                <w:rFonts w:ascii="Segoe UI" w:hAnsi="Segoe UI" w:cs="Segoe UI"/>
              </w:rPr>
              <w:t xml:space="preserve"> – Over </w:t>
            </w:r>
            <w:r w:rsidR="007822C0">
              <w:rPr>
                <w:rFonts w:ascii="Segoe UI" w:hAnsi="Segoe UI" w:cs="Segoe UI"/>
              </w:rPr>
              <w:t>6</w:t>
            </w:r>
            <w:r w:rsidR="00AF5F7D">
              <w:rPr>
                <w:rFonts w:ascii="Segoe UI" w:hAnsi="Segoe UI" w:cs="Segoe UI"/>
              </w:rPr>
              <w:t xml:space="preserve"> Sprints</w:t>
            </w:r>
          </w:p>
        </w:tc>
        <w:tc>
          <w:tcPr>
            <w:tcW w:w="3214" w:type="dxa"/>
          </w:tcPr>
          <w:p w14:paraId="5DA4E59B" w14:textId="2C5D93D5" w:rsidR="00AF5F7D" w:rsidRDefault="007F204E" w:rsidP="00E13983">
            <w:pPr>
              <w:jc w:val="center"/>
            </w:pPr>
            <w:r>
              <w:rPr>
                <w:rFonts w:ascii="Segoe UI" w:hAnsi="Segoe UI" w:cs="Segoe UI"/>
              </w:rPr>
              <w:t>45</w:t>
            </w:r>
            <w:r w:rsidR="00AF5F7D">
              <w:rPr>
                <w:rFonts w:ascii="Segoe UI" w:hAnsi="Segoe UI" w:cs="Segoe UI"/>
              </w:rPr>
              <w:t xml:space="preserve"> – Over </w:t>
            </w:r>
            <w:r w:rsidR="007822C0">
              <w:rPr>
                <w:rFonts w:ascii="Segoe UI" w:hAnsi="Segoe UI" w:cs="Segoe UI"/>
              </w:rPr>
              <w:t>6</w:t>
            </w:r>
            <w:r w:rsidR="00AF5F7D">
              <w:rPr>
                <w:rFonts w:ascii="Segoe UI" w:hAnsi="Segoe UI" w:cs="Segoe UI"/>
              </w:rPr>
              <w:t xml:space="preserve"> Sprints</w:t>
            </w:r>
          </w:p>
        </w:tc>
      </w:tr>
    </w:tbl>
    <w:p w14:paraId="23B95673" w14:textId="5B1C764C" w:rsidR="00AF5F7D" w:rsidRDefault="00AF5F7D" w:rsidP="008D6BFD"/>
    <w:tbl>
      <w:tblPr>
        <w:tblStyle w:val="TableGrid"/>
        <w:tblW w:w="9679" w:type="dxa"/>
        <w:tblLook w:val="04A0" w:firstRow="1" w:lastRow="0" w:firstColumn="1" w:lastColumn="0" w:noHBand="0" w:noVBand="1"/>
      </w:tblPr>
      <w:tblGrid>
        <w:gridCol w:w="1382"/>
        <w:gridCol w:w="1539"/>
        <w:gridCol w:w="1732"/>
        <w:gridCol w:w="1625"/>
        <w:gridCol w:w="1769"/>
        <w:gridCol w:w="1632"/>
      </w:tblGrid>
      <w:tr w:rsidR="00B66509" w14:paraId="183361CF" w14:textId="4DEAA565" w:rsidTr="00B66509">
        <w:trPr>
          <w:trHeight w:val="997"/>
        </w:trPr>
        <w:tc>
          <w:tcPr>
            <w:tcW w:w="1382" w:type="dxa"/>
            <w:shd w:val="clear" w:color="auto" w:fill="B8CCE4" w:themeFill="accent1" w:themeFillTint="66"/>
          </w:tcPr>
          <w:p w14:paraId="7179E7BC" w14:textId="50A111F6" w:rsidR="00B66509" w:rsidRDefault="00B66509" w:rsidP="008D6BFD">
            <w:r w:rsidRPr="007E78F3">
              <w:rPr>
                <w:rFonts w:ascii="Segoe UI" w:hAnsi="Segoe UI" w:cs="Segoe UI"/>
                <w:b/>
                <w:bCs/>
              </w:rPr>
              <w:t>Bug Fixes</w:t>
            </w:r>
          </w:p>
        </w:tc>
        <w:tc>
          <w:tcPr>
            <w:tcW w:w="1539" w:type="dxa"/>
            <w:shd w:val="clear" w:color="auto" w:fill="B8CCE4" w:themeFill="accent1" w:themeFillTint="66"/>
          </w:tcPr>
          <w:p w14:paraId="6CBC0178" w14:textId="555588CB" w:rsidR="00B66509" w:rsidRDefault="00B66509" w:rsidP="008D6BFD">
            <w:r w:rsidRPr="007E78F3">
              <w:rPr>
                <w:rFonts w:ascii="Segoe UI" w:hAnsi="Segoe UI" w:cs="Segoe UI"/>
                <w:b/>
              </w:rPr>
              <w:t>Layout Updates</w:t>
            </w:r>
          </w:p>
        </w:tc>
        <w:tc>
          <w:tcPr>
            <w:tcW w:w="1732" w:type="dxa"/>
            <w:shd w:val="clear" w:color="auto" w:fill="B8CCE4" w:themeFill="accent1" w:themeFillTint="66"/>
          </w:tcPr>
          <w:p w14:paraId="03914146" w14:textId="29EE4B19" w:rsidR="00B66509" w:rsidRDefault="00B66509" w:rsidP="008D6BFD">
            <w:r w:rsidRPr="007E78F3">
              <w:rPr>
                <w:rFonts w:ascii="Segoe UI" w:hAnsi="Segoe UI" w:cs="Segoe UI"/>
                <w:b/>
              </w:rPr>
              <w:t>Accessibility</w:t>
            </w:r>
          </w:p>
        </w:tc>
        <w:tc>
          <w:tcPr>
            <w:tcW w:w="1625" w:type="dxa"/>
            <w:shd w:val="clear" w:color="auto" w:fill="B8CCE4" w:themeFill="accent1" w:themeFillTint="66"/>
          </w:tcPr>
          <w:p w14:paraId="7681C476" w14:textId="078E6750" w:rsidR="00B66509" w:rsidRDefault="00B66509" w:rsidP="008D6BFD">
            <w:r w:rsidRPr="007E78F3">
              <w:rPr>
                <w:rFonts w:ascii="Segoe UI" w:hAnsi="Segoe UI" w:cs="Segoe UI"/>
                <w:b/>
              </w:rPr>
              <w:t>Welsh Language Standards</w:t>
            </w:r>
          </w:p>
        </w:tc>
        <w:tc>
          <w:tcPr>
            <w:tcW w:w="1769" w:type="dxa"/>
            <w:shd w:val="clear" w:color="auto" w:fill="B8CCE4" w:themeFill="accent1" w:themeFillTint="66"/>
          </w:tcPr>
          <w:p w14:paraId="6B5ADF3F" w14:textId="68D6BD4C" w:rsidR="00B66509" w:rsidRDefault="00B66509" w:rsidP="008D6BFD">
            <w:r w:rsidRPr="007E78F3">
              <w:rPr>
                <w:rFonts w:ascii="Segoe UI" w:hAnsi="Segoe UI" w:cs="Segoe UI"/>
                <w:b/>
              </w:rPr>
              <w:t>Additional Functionality</w:t>
            </w:r>
          </w:p>
        </w:tc>
        <w:tc>
          <w:tcPr>
            <w:tcW w:w="1632" w:type="dxa"/>
            <w:shd w:val="clear" w:color="auto" w:fill="B8CCE4" w:themeFill="accent1" w:themeFillTint="66"/>
          </w:tcPr>
          <w:p w14:paraId="3DD7FD1E" w14:textId="49142D02" w:rsidR="00B66509" w:rsidRPr="007E78F3" w:rsidRDefault="00B66509" w:rsidP="008D6BFD">
            <w:pPr>
              <w:rPr>
                <w:rFonts w:ascii="Segoe UI" w:hAnsi="Segoe UI" w:cs="Segoe UI"/>
                <w:b/>
              </w:rPr>
            </w:pPr>
            <w:r w:rsidRPr="00B66509">
              <w:rPr>
                <w:rFonts w:ascii="Segoe UI" w:hAnsi="Segoe UI" w:cs="Segoe UI"/>
                <w:b/>
              </w:rPr>
              <w:t>Performance Improvement</w:t>
            </w:r>
          </w:p>
        </w:tc>
      </w:tr>
      <w:tr w:rsidR="00B66509" w14:paraId="73BE2BC8" w14:textId="2216312E" w:rsidTr="00B66509">
        <w:trPr>
          <w:trHeight w:val="319"/>
        </w:trPr>
        <w:tc>
          <w:tcPr>
            <w:tcW w:w="1382" w:type="dxa"/>
          </w:tcPr>
          <w:p w14:paraId="063C07A9" w14:textId="0088C96E" w:rsidR="00B66509" w:rsidRPr="00E13983" w:rsidRDefault="00B66509" w:rsidP="00E13983">
            <w:pPr>
              <w:jc w:val="center"/>
              <w:rPr>
                <w:rFonts w:ascii="Segoe UI" w:hAnsi="Segoe UI" w:cs="Segoe UI"/>
              </w:rPr>
            </w:pPr>
            <w:r>
              <w:rPr>
                <w:rFonts w:ascii="Segoe UI" w:hAnsi="Segoe UI" w:cs="Segoe UI"/>
              </w:rPr>
              <w:t>3</w:t>
            </w:r>
          </w:p>
        </w:tc>
        <w:tc>
          <w:tcPr>
            <w:tcW w:w="1539" w:type="dxa"/>
          </w:tcPr>
          <w:p w14:paraId="47FEA07B" w14:textId="5B72B3C1" w:rsidR="00B66509" w:rsidRPr="00E13983" w:rsidRDefault="00B66509" w:rsidP="00E13983">
            <w:pPr>
              <w:jc w:val="center"/>
              <w:rPr>
                <w:rFonts w:ascii="Segoe UI" w:hAnsi="Segoe UI" w:cs="Segoe UI"/>
              </w:rPr>
            </w:pPr>
            <w:r>
              <w:rPr>
                <w:rFonts w:ascii="Segoe UI" w:hAnsi="Segoe UI" w:cs="Segoe UI"/>
              </w:rPr>
              <w:t>3</w:t>
            </w:r>
          </w:p>
        </w:tc>
        <w:tc>
          <w:tcPr>
            <w:tcW w:w="1732" w:type="dxa"/>
          </w:tcPr>
          <w:p w14:paraId="0E5F7078" w14:textId="27E14559" w:rsidR="00B66509" w:rsidRPr="00E13983" w:rsidRDefault="00B66509" w:rsidP="00E13983">
            <w:pPr>
              <w:jc w:val="center"/>
              <w:rPr>
                <w:rFonts w:ascii="Segoe UI" w:hAnsi="Segoe UI" w:cs="Segoe UI"/>
              </w:rPr>
            </w:pPr>
            <w:r>
              <w:rPr>
                <w:rFonts w:ascii="Segoe UI" w:hAnsi="Segoe UI" w:cs="Segoe UI"/>
              </w:rPr>
              <w:t>1</w:t>
            </w:r>
          </w:p>
        </w:tc>
        <w:tc>
          <w:tcPr>
            <w:tcW w:w="1625" w:type="dxa"/>
          </w:tcPr>
          <w:p w14:paraId="7E6A60A4" w14:textId="3F25F1A8" w:rsidR="00B66509" w:rsidRPr="00E13983" w:rsidRDefault="00B66509" w:rsidP="00E13983">
            <w:pPr>
              <w:jc w:val="center"/>
              <w:rPr>
                <w:rFonts w:ascii="Segoe UI" w:hAnsi="Segoe UI" w:cs="Segoe UI"/>
              </w:rPr>
            </w:pPr>
            <w:r>
              <w:rPr>
                <w:rFonts w:ascii="Segoe UI" w:hAnsi="Segoe UI" w:cs="Segoe UI"/>
              </w:rPr>
              <w:t>1</w:t>
            </w:r>
          </w:p>
        </w:tc>
        <w:tc>
          <w:tcPr>
            <w:tcW w:w="1769" w:type="dxa"/>
          </w:tcPr>
          <w:p w14:paraId="520A647F" w14:textId="1D7FB6EC" w:rsidR="00B66509" w:rsidRPr="00E13983" w:rsidRDefault="00B66509" w:rsidP="00E13983">
            <w:pPr>
              <w:jc w:val="center"/>
              <w:rPr>
                <w:rFonts w:ascii="Segoe UI" w:hAnsi="Segoe UI" w:cs="Segoe UI"/>
              </w:rPr>
            </w:pPr>
            <w:r>
              <w:rPr>
                <w:rFonts w:ascii="Segoe UI" w:hAnsi="Segoe UI" w:cs="Segoe UI"/>
              </w:rPr>
              <w:t>1</w:t>
            </w:r>
          </w:p>
        </w:tc>
        <w:tc>
          <w:tcPr>
            <w:tcW w:w="1632" w:type="dxa"/>
          </w:tcPr>
          <w:p w14:paraId="48697DEA" w14:textId="260F9107" w:rsidR="00B66509" w:rsidRDefault="00B66509" w:rsidP="00E13983">
            <w:pPr>
              <w:jc w:val="center"/>
              <w:rPr>
                <w:rFonts w:ascii="Segoe UI" w:hAnsi="Segoe UI" w:cs="Segoe UI"/>
              </w:rPr>
            </w:pPr>
            <w:r>
              <w:rPr>
                <w:rFonts w:ascii="Segoe UI" w:hAnsi="Segoe UI" w:cs="Segoe UI"/>
              </w:rPr>
              <w:t>1</w:t>
            </w:r>
          </w:p>
        </w:tc>
      </w:tr>
    </w:tbl>
    <w:p w14:paraId="6DF330F3" w14:textId="77777777" w:rsidR="00AF5F7D" w:rsidRPr="008D6BFD" w:rsidRDefault="00AF5F7D" w:rsidP="008D6BFD"/>
    <w:p w14:paraId="027ED398" w14:textId="61A27199" w:rsidR="009F1A52" w:rsidRPr="00CD5649" w:rsidRDefault="009F1A52" w:rsidP="009F1A52">
      <w:pPr>
        <w:pStyle w:val="Heading2"/>
        <w:rPr>
          <w:rFonts w:ascii="Calibri" w:hAnsi="Calibri" w:cs="Calibri"/>
        </w:rPr>
      </w:pPr>
      <w:bookmarkStart w:id="14" w:name="_Toc51571007"/>
      <w:r w:rsidRPr="00CD5649">
        <w:rPr>
          <w:rFonts w:ascii="Calibri" w:hAnsi="Calibri" w:cs="Calibri"/>
        </w:rPr>
        <w:lastRenderedPageBreak/>
        <w:t>Problems Fixed</w:t>
      </w:r>
      <w:bookmarkEnd w:id="14"/>
    </w:p>
    <w:p w14:paraId="6CC398FC" w14:textId="31F01251" w:rsidR="009F1A52" w:rsidRPr="00F533DA" w:rsidRDefault="00F533DA" w:rsidP="009F1A52">
      <w:pPr>
        <w:rPr>
          <w:rFonts w:ascii="Calibri" w:hAnsi="Calibri" w:cs="Calibri"/>
          <w:iCs/>
          <w:color w:val="000000" w:themeColor="text1"/>
          <w:lang w:val="en-US"/>
        </w:rPr>
      </w:pPr>
      <w:r w:rsidRPr="00F533DA">
        <w:rPr>
          <w:rFonts w:ascii="Calibri" w:hAnsi="Calibri" w:cs="Calibri"/>
          <w:iCs/>
          <w:color w:val="000000" w:themeColor="text1"/>
          <w:lang w:val="en-US"/>
        </w:rPr>
        <w:t>N/A</w:t>
      </w:r>
    </w:p>
    <w:p w14:paraId="26D0EAE4" w14:textId="77777777" w:rsidR="009F1A52" w:rsidRPr="00CD5649" w:rsidRDefault="009F1A52" w:rsidP="009F1A52">
      <w:pPr>
        <w:pStyle w:val="Heading2"/>
        <w:rPr>
          <w:rFonts w:ascii="Calibri" w:hAnsi="Calibri" w:cs="Calibri"/>
        </w:rPr>
      </w:pPr>
      <w:bookmarkStart w:id="15" w:name="_Toc51571008"/>
      <w:r w:rsidRPr="00CD5649">
        <w:rPr>
          <w:rFonts w:ascii="Calibri" w:hAnsi="Calibri" w:cs="Calibri"/>
        </w:rPr>
        <w:t>New Problems Identified During Testing and Associated Workarounds</w:t>
      </w:r>
      <w:bookmarkEnd w:id="15"/>
    </w:p>
    <w:p w14:paraId="4229A4F7" w14:textId="0A39051A" w:rsidR="009F1A52" w:rsidRPr="00F533DA" w:rsidRDefault="00F533DA" w:rsidP="00F533DA">
      <w:pPr>
        <w:rPr>
          <w:rFonts w:ascii="Calibri" w:hAnsi="Calibri" w:cs="Calibri"/>
          <w:iCs/>
          <w:color w:val="000000" w:themeColor="text1"/>
          <w:lang w:val="en-US"/>
        </w:rPr>
      </w:pPr>
      <w:r w:rsidRPr="00F533DA">
        <w:rPr>
          <w:rFonts w:ascii="Calibri" w:hAnsi="Calibri" w:cs="Calibri"/>
          <w:iCs/>
          <w:color w:val="000000" w:themeColor="text1"/>
          <w:lang w:val="en-US"/>
        </w:rPr>
        <w:t>N/A</w:t>
      </w:r>
    </w:p>
    <w:p w14:paraId="3D8E52F1" w14:textId="77777777" w:rsidR="009F1A52" w:rsidRPr="00CD5649" w:rsidRDefault="009F1A52" w:rsidP="009F1A52">
      <w:pPr>
        <w:pStyle w:val="Heading2"/>
        <w:rPr>
          <w:rFonts w:ascii="Calibri" w:hAnsi="Calibri" w:cs="Calibri"/>
        </w:rPr>
      </w:pPr>
      <w:bookmarkStart w:id="16" w:name="_Toc51571009"/>
      <w:r w:rsidRPr="00CD5649">
        <w:rPr>
          <w:rFonts w:ascii="Calibri" w:hAnsi="Calibri" w:cs="Calibri"/>
        </w:rPr>
        <w:t>Pre-requisites to Deploy the Release</w:t>
      </w:r>
      <w:bookmarkEnd w:id="16"/>
    </w:p>
    <w:p w14:paraId="48856E44" w14:textId="77777777" w:rsidR="00F533DA" w:rsidRPr="00F533DA" w:rsidRDefault="00F533DA" w:rsidP="00F533DA">
      <w:pPr>
        <w:rPr>
          <w:rFonts w:ascii="Calibri" w:hAnsi="Calibri" w:cs="Calibri"/>
          <w:iCs/>
          <w:color w:val="000000" w:themeColor="text1"/>
          <w:lang w:val="en-US"/>
        </w:rPr>
      </w:pPr>
      <w:r w:rsidRPr="00F533DA">
        <w:rPr>
          <w:rFonts w:ascii="Calibri" w:hAnsi="Calibri" w:cs="Calibri"/>
          <w:iCs/>
          <w:color w:val="000000" w:themeColor="text1"/>
          <w:lang w:val="en-US"/>
        </w:rPr>
        <w:t>N/A</w:t>
      </w:r>
    </w:p>
    <w:p w14:paraId="54737B09" w14:textId="77777777" w:rsidR="009F1A52" w:rsidRPr="00CD5649" w:rsidRDefault="009F1A52" w:rsidP="009F1A52">
      <w:pPr>
        <w:pStyle w:val="Heading2"/>
        <w:rPr>
          <w:rFonts w:ascii="Calibri" w:hAnsi="Calibri" w:cs="Calibri"/>
        </w:rPr>
      </w:pPr>
      <w:bookmarkStart w:id="17" w:name="_Toc51571010"/>
      <w:r w:rsidRPr="00CD5649">
        <w:rPr>
          <w:rFonts w:ascii="Calibri" w:hAnsi="Calibri" w:cs="Calibri"/>
        </w:rPr>
        <w:t>Training Requirements</w:t>
      </w:r>
      <w:bookmarkEnd w:id="17"/>
    </w:p>
    <w:p w14:paraId="620C4969" w14:textId="3C1EDF4E" w:rsidR="009F1A52" w:rsidRPr="00F533DA" w:rsidRDefault="00000000" w:rsidP="009F1A52">
      <w:pPr>
        <w:rPr>
          <w:rFonts w:ascii="Calibri" w:hAnsi="Calibri" w:cs="Calibri"/>
          <w:color w:val="000000" w:themeColor="text1"/>
        </w:rPr>
      </w:pPr>
      <w:hyperlink r:id="rId37" w:history="1">
        <w:r w:rsidR="00F533DA" w:rsidRPr="005E1582">
          <w:rPr>
            <w:rStyle w:val="Hyperlink"/>
            <w:rFonts w:ascii="Calibri" w:hAnsi="Calibri" w:cs="Calibri"/>
          </w:rPr>
          <w:t xml:space="preserve">CMS </w:t>
        </w:r>
        <w:r w:rsidR="00F533DA">
          <w:rPr>
            <w:rStyle w:val="Hyperlink"/>
            <w:rFonts w:ascii="Calibri" w:hAnsi="Calibri" w:cs="Calibri"/>
          </w:rPr>
          <w:t>S</w:t>
        </w:r>
        <w:r w:rsidR="00F533DA" w:rsidRPr="005E1582">
          <w:rPr>
            <w:rStyle w:val="Hyperlink"/>
            <w:rFonts w:ascii="Calibri" w:hAnsi="Calibri" w:cs="Calibri"/>
          </w:rPr>
          <w:t>upport Site</w:t>
        </w:r>
      </w:hyperlink>
      <w:r w:rsidR="00F533DA">
        <w:rPr>
          <w:rFonts w:ascii="Calibri" w:hAnsi="Calibri" w:cs="Calibri"/>
        </w:rPr>
        <w:t xml:space="preserve"> </w:t>
      </w:r>
      <w:r w:rsidR="00F533DA" w:rsidRPr="00F533DA">
        <w:rPr>
          <w:rFonts w:ascii="Calibri" w:hAnsi="Calibri" w:cs="Calibri"/>
          <w:color w:val="000000" w:themeColor="text1"/>
        </w:rPr>
        <w:t>will be updated with any changes that introduce new functionality or changes to workflow.</w:t>
      </w:r>
    </w:p>
    <w:p w14:paraId="0C691B96" w14:textId="77777777" w:rsidR="009F1A52" w:rsidRPr="00CD5649" w:rsidRDefault="009F1A52" w:rsidP="009F1A52">
      <w:pPr>
        <w:pStyle w:val="Heading2"/>
        <w:rPr>
          <w:rFonts w:ascii="Calibri" w:hAnsi="Calibri" w:cs="Calibri"/>
        </w:rPr>
      </w:pPr>
      <w:bookmarkStart w:id="18" w:name="_Toc51571011"/>
      <w:r w:rsidRPr="00CD5649">
        <w:rPr>
          <w:rFonts w:ascii="Calibri" w:hAnsi="Calibri" w:cs="Calibri"/>
        </w:rPr>
        <w:t>Step by Step Deployment Instructions</w:t>
      </w:r>
      <w:bookmarkEnd w:id="18"/>
    </w:p>
    <w:p w14:paraId="7817807B" w14:textId="77777777" w:rsidR="00F533DA" w:rsidRPr="00F533DA" w:rsidRDefault="00F533DA" w:rsidP="00F533DA">
      <w:pPr>
        <w:rPr>
          <w:rFonts w:ascii="Calibri" w:hAnsi="Calibri"/>
        </w:rPr>
      </w:pPr>
      <w:r w:rsidRPr="00F533DA">
        <w:rPr>
          <w:rFonts w:ascii="Calibri" w:eastAsia="MS Mincho" w:hAnsi="Calibri" w:cs="Times New Roman"/>
          <w:color w:val="auto"/>
          <w:kern w:val="0"/>
        </w:rPr>
        <w:t>No Deployment actions required by Health Boards</w:t>
      </w:r>
    </w:p>
    <w:p w14:paraId="2D7E17DC" w14:textId="77777777" w:rsidR="009F1A52" w:rsidRPr="00CD5649" w:rsidRDefault="009F1A52" w:rsidP="009F1A52">
      <w:pPr>
        <w:pStyle w:val="Heading2"/>
        <w:rPr>
          <w:rFonts w:ascii="Calibri" w:hAnsi="Calibri" w:cs="Calibri"/>
        </w:rPr>
      </w:pPr>
      <w:bookmarkStart w:id="19" w:name="_Toc51571012"/>
      <w:r w:rsidRPr="00CD5649">
        <w:rPr>
          <w:rFonts w:ascii="Calibri" w:hAnsi="Calibri" w:cs="Calibri"/>
        </w:rPr>
        <w:t>Deployment Plan</w:t>
      </w:r>
      <w:bookmarkEnd w:id="19"/>
    </w:p>
    <w:p w14:paraId="29E9732F" w14:textId="601BB883" w:rsidR="00F533DA" w:rsidRPr="00ED496F" w:rsidRDefault="00F533DA" w:rsidP="00F533DA">
      <w:pPr>
        <w:rPr>
          <w:rFonts w:ascii="Tahoma" w:hAnsi="Tahoma" w:cs="Tahoma"/>
          <w:color w:val="000000" w:themeColor="text1"/>
          <w:sz w:val="16"/>
          <w:szCs w:val="16"/>
        </w:rPr>
      </w:pPr>
      <w:r w:rsidRPr="00F533DA">
        <w:rPr>
          <w:rFonts w:ascii="Calibri" w:hAnsi="Calibri"/>
          <w:color w:val="000000" w:themeColor="text1"/>
        </w:rPr>
        <w:t>Changes to be implemented as specified in the Change Record</w:t>
      </w:r>
      <w:r>
        <w:rPr>
          <w:rFonts w:ascii="Tahoma" w:hAnsi="Tahoma" w:cs="Tahoma"/>
          <w:color w:val="000000" w:themeColor="text1"/>
          <w:sz w:val="16"/>
          <w:szCs w:val="16"/>
        </w:rPr>
        <w:t xml:space="preserve"> </w:t>
      </w:r>
      <w:r w:rsidRPr="00F533DA">
        <w:rPr>
          <w:rFonts w:ascii="Calibri" w:hAnsi="Calibri" w:cs="Tahoma"/>
          <w:color w:val="000000" w:themeColor="text1"/>
        </w:rPr>
        <w:t xml:space="preserve">Release to be deployed via change record </w:t>
      </w:r>
      <w:hyperlink r:id="rId38" w:history="1">
        <w:r w:rsidR="00AB2A11" w:rsidRPr="00AB2A11">
          <w:rPr>
            <w:rStyle w:val="Hyperlink"/>
            <w:b/>
            <w:bCs/>
          </w:rPr>
          <w:t>84769</w:t>
        </w:r>
      </w:hyperlink>
    </w:p>
    <w:p w14:paraId="3E857562" w14:textId="77777777" w:rsidR="009F1A52" w:rsidRPr="00CD5649" w:rsidRDefault="009F1A52" w:rsidP="009F1A52">
      <w:pPr>
        <w:pStyle w:val="Heading2"/>
        <w:rPr>
          <w:rFonts w:ascii="Calibri" w:hAnsi="Calibri" w:cs="Calibri"/>
        </w:rPr>
      </w:pPr>
      <w:bookmarkStart w:id="20" w:name="_Toc51571013"/>
      <w:r w:rsidRPr="00CD5649">
        <w:rPr>
          <w:rFonts w:ascii="Calibri" w:hAnsi="Calibri" w:cs="Calibri"/>
        </w:rPr>
        <w:t>Back-Out Plan</w:t>
      </w:r>
      <w:bookmarkEnd w:id="20"/>
    </w:p>
    <w:p w14:paraId="2BF73D4F" w14:textId="77777777" w:rsidR="00F533DA" w:rsidRPr="00F533DA" w:rsidRDefault="00F533DA" w:rsidP="00F533DA">
      <w:pPr>
        <w:rPr>
          <w:rFonts w:ascii="Calibri" w:hAnsi="Calibri"/>
          <w:color w:val="000000" w:themeColor="text1"/>
        </w:rPr>
      </w:pPr>
      <w:r w:rsidRPr="00F533DA">
        <w:rPr>
          <w:rFonts w:ascii="Calibri" w:hAnsi="Calibri"/>
          <w:color w:val="000000" w:themeColor="text1"/>
        </w:rPr>
        <w:t>Back out as detailed on each change record</w:t>
      </w:r>
    </w:p>
    <w:p w14:paraId="75956C16" w14:textId="77777777" w:rsidR="009F1A52" w:rsidRPr="00CD5649" w:rsidRDefault="009F1A52" w:rsidP="009F1A52">
      <w:pPr>
        <w:pStyle w:val="Heading2"/>
        <w:rPr>
          <w:rFonts w:ascii="Calibri" w:hAnsi="Calibri" w:cs="Calibri"/>
        </w:rPr>
      </w:pPr>
      <w:bookmarkStart w:id="21" w:name="_Toc51571014"/>
      <w:r w:rsidRPr="00CD5649">
        <w:rPr>
          <w:rFonts w:ascii="Calibri" w:hAnsi="Calibri" w:cs="Calibri"/>
        </w:rPr>
        <w:t>Release Available for Deployment Date</w:t>
      </w:r>
      <w:bookmarkEnd w:id="21"/>
    </w:p>
    <w:p w14:paraId="323FBCB3" w14:textId="35842C84" w:rsidR="00F533DA" w:rsidRPr="00400521" w:rsidRDefault="00F533DA" w:rsidP="00F533DA">
      <w:pPr>
        <w:rPr>
          <w:rFonts w:ascii="Calibri" w:hAnsi="Calibri" w:cs="Calibri"/>
          <w:color w:val="auto"/>
          <w:lang w:val="en-US"/>
        </w:rPr>
      </w:pPr>
      <w:r>
        <w:rPr>
          <w:rFonts w:ascii="Calibri" w:hAnsi="Calibri" w:cs="Calibri"/>
          <w:color w:val="auto"/>
          <w:lang w:val="en-US"/>
        </w:rPr>
        <w:t xml:space="preserve">NHS Wales: </w:t>
      </w:r>
      <w:r w:rsidR="00DA1C0C">
        <w:rPr>
          <w:rFonts w:ascii="Calibri" w:hAnsi="Calibri" w:cs="Calibri"/>
          <w:color w:val="auto"/>
          <w:lang w:val="en-US"/>
        </w:rPr>
        <w:t>14</w:t>
      </w:r>
      <w:r>
        <w:rPr>
          <w:rFonts w:ascii="Calibri" w:hAnsi="Calibri" w:cs="Calibri"/>
          <w:color w:val="auto"/>
          <w:lang w:val="en-US"/>
        </w:rPr>
        <w:t>/</w:t>
      </w:r>
      <w:r w:rsidR="00D75E8D">
        <w:rPr>
          <w:rFonts w:ascii="Calibri" w:hAnsi="Calibri" w:cs="Calibri"/>
          <w:color w:val="auto"/>
          <w:lang w:val="en-US"/>
        </w:rPr>
        <w:t>10</w:t>
      </w:r>
      <w:r>
        <w:rPr>
          <w:rFonts w:ascii="Calibri" w:hAnsi="Calibri" w:cs="Calibri"/>
          <w:color w:val="auto"/>
          <w:lang w:val="en-US"/>
        </w:rPr>
        <w:t>/20</w:t>
      </w:r>
      <w:r w:rsidR="00DC44C8">
        <w:rPr>
          <w:rFonts w:ascii="Calibri" w:hAnsi="Calibri" w:cs="Calibri"/>
          <w:color w:val="auto"/>
          <w:lang w:val="en-US"/>
        </w:rPr>
        <w:t>20</w:t>
      </w:r>
    </w:p>
    <w:p w14:paraId="136C8B4B" w14:textId="77777777" w:rsidR="009F1A52" w:rsidRPr="00CD5649" w:rsidRDefault="009F1A52" w:rsidP="009F1A52">
      <w:pPr>
        <w:rPr>
          <w:rFonts w:ascii="Calibri" w:hAnsi="Calibri" w:cs="Calibri"/>
        </w:rPr>
      </w:pPr>
    </w:p>
    <w:sectPr w:rsidR="009F1A52" w:rsidRPr="00CD5649" w:rsidSect="00626C2C">
      <w:headerReference w:type="default" r:id="rId39"/>
      <w:pgSz w:w="11906" w:h="16838"/>
      <w:pgMar w:top="1134" w:right="1133" w:bottom="1134" w:left="1134" w:header="397" w:footer="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3E3CA58" w14:textId="77777777" w:rsidR="00E42CCE" w:rsidRDefault="00E42CCE" w:rsidP="0081146D">
      <w:pPr>
        <w:spacing w:line="240" w:lineRule="auto"/>
      </w:pPr>
      <w:r>
        <w:separator/>
      </w:r>
    </w:p>
  </w:endnote>
  <w:endnote w:type="continuationSeparator" w:id="0">
    <w:p w14:paraId="6CBFA63D" w14:textId="77777777" w:rsidR="00E42CCE" w:rsidRDefault="00E42CCE" w:rsidP="0081146D">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A00002EF" w:usb1="4000004B" w:usb2="00000000" w:usb3="00000000" w:csb0="0000019F" w:csb1="00000000"/>
  </w:font>
  <w:font w:name="Consolas">
    <w:panose1 w:val="020B0609020204030204"/>
    <w:charset w:val="00"/>
    <w:family w:val="modern"/>
    <w:pitch w:val="fixed"/>
    <w:sig w:usb0="E00006FF" w:usb1="0000FCFF" w:usb2="00000001" w:usb3="00000000" w:csb0="000001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10295" w:type="dxa"/>
      <w:jc w:val="center"/>
      <w:tblLook w:val="04A0" w:firstRow="1" w:lastRow="0" w:firstColumn="1" w:lastColumn="0" w:noHBand="0" w:noVBand="1"/>
    </w:tblPr>
    <w:tblGrid>
      <w:gridCol w:w="10295"/>
    </w:tblGrid>
    <w:tr w:rsidR="00A50395" w:rsidRPr="00B34991" w14:paraId="58F2320E" w14:textId="77777777" w:rsidTr="000B46FF">
      <w:trPr>
        <w:trHeight w:val="132"/>
        <w:jc w:val="center"/>
      </w:trPr>
      <w:tc>
        <w:tcPr>
          <w:tcW w:w="10295" w:type="dxa"/>
          <w:tcBorders>
            <w:top w:val="nil"/>
            <w:left w:val="nil"/>
            <w:bottom w:val="nil"/>
            <w:right w:val="nil"/>
          </w:tcBorders>
        </w:tcPr>
        <w:p w14:paraId="6B75871C" w14:textId="77777777" w:rsidR="00A50395" w:rsidRPr="00E54E28" w:rsidRDefault="00A50395" w:rsidP="00626C2C">
          <w:pPr>
            <w:pStyle w:val="Footer"/>
            <w:jc w:val="center"/>
          </w:pPr>
          <w:r w:rsidRPr="00E54E28">
            <w:rPr>
              <w:rFonts w:eastAsia="Calibri"/>
              <w:b/>
              <w:noProof/>
              <w:sz w:val="14"/>
              <w:szCs w:val="14"/>
              <w:lang w:eastAsia="en-GB"/>
            </w:rPr>
            <w:t>INTERNAL</w:t>
          </w:r>
        </w:p>
        <w:p w14:paraId="16CD318A" w14:textId="77777777" w:rsidR="00A50395" w:rsidRPr="00B34991" w:rsidRDefault="00A50395" w:rsidP="00626C2C">
          <w:pPr>
            <w:pStyle w:val="Footer"/>
            <w:jc w:val="center"/>
            <w:rPr>
              <w:rFonts w:eastAsia="Calibri"/>
              <w:b/>
              <w:noProof/>
              <w:sz w:val="14"/>
              <w:szCs w:val="14"/>
              <w:lang w:eastAsia="en-GB"/>
            </w:rPr>
          </w:pPr>
          <w:r w:rsidRPr="00B34991">
            <w:rPr>
              <w:sz w:val="16"/>
              <w:szCs w:val="16"/>
              <w:highlight w:val="lightGray"/>
            </w:rPr>
            <w:t>IF PRINTED THIS BECOMES AN UNCONTROLLED COPY</w:t>
          </w:r>
          <w:r>
            <w:rPr>
              <w:b/>
              <w:noProof/>
              <w:sz w:val="14"/>
              <w:szCs w:val="14"/>
              <w:lang w:eastAsia="en-GB"/>
            </w:rPr>
            <w:drawing>
              <wp:anchor distT="0" distB="0" distL="114300" distR="114300" simplePos="0" relativeHeight="251672576" behindDoc="0" locked="0" layoutInCell="1" allowOverlap="1" wp14:anchorId="6AB411D0" wp14:editId="191C436A">
                <wp:simplePos x="0" y="0"/>
                <wp:positionH relativeFrom="column">
                  <wp:align>center</wp:align>
                </wp:positionH>
                <wp:positionV relativeFrom="paragraph">
                  <wp:posOffset>135890</wp:posOffset>
                </wp:positionV>
                <wp:extent cx="6235200" cy="46800"/>
                <wp:effectExtent l="0" t="0" r="0" b="0"/>
                <wp:wrapSquare wrapText="bothSides"/>
                <wp:docPr id="40"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logo2.png"/>
                        <pic:cNvPicPr/>
                      </pic:nvPicPr>
                      <pic:blipFill>
                        <a:blip r:embed="rId1">
                          <a:extLst>
                            <a:ext uri="{28A0092B-C50C-407E-A947-70E740481C1C}">
                              <a14:useLocalDpi xmlns:a14="http://schemas.microsoft.com/office/drawing/2010/main" val="0"/>
                            </a:ext>
                          </a:extLst>
                        </a:blip>
                        <a:stretch>
                          <a:fillRect/>
                        </a:stretch>
                      </pic:blipFill>
                      <pic:spPr>
                        <a:xfrm>
                          <a:off x="0" y="0"/>
                          <a:ext cx="6235200" cy="46800"/>
                        </a:xfrm>
                        <a:prstGeom prst="rect">
                          <a:avLst/>
                        </a:prstGeom>
                      </pic:spPr>
                    </pic:pic>
                  </a:graphicData>
                </a:graphic>
                <wp14:sizeRelH relativeFrom="margin">
                  <wp14:pctWidth>0</wp14:pctWidth>
                </wp14:sizeRelH>
                <wp14:sizeRelV relativeFrom="margin">
                  <wp14:pctHeight>0</wp14:pctHeight>
                </wp14:sizeRelV>
              </wp:anchor>
            </w:drawing>
          </w:r>
        </w:p>
      </w:tc>
    </w:tr>
    <w:tr w:rsidR="00A50395" w:rsidRPr="00E54E28" w14:paraId="76107B1A" w14:textId="77777777" w:rsidTr="000B46FF">
      <w:tblPrEx>
        <w:tblBorders>
          <w:left w:val="none" w:sz="0" w:space="0" w:color="auto"/>
          <w:bottom w:val="none" w:sz="0" w:space="0" w:color="auto"/>
          <w:right w:val="none" w:sz="0" w:space="0" w:color="auto"/>
          <w:insideH w:val="none" w:sz="0" w:space="0" w:color="auto"/>
          <w:insideV w:val="none" w:sz="0" w:space="0" w:color="auto"/>
        </w:tblBorders>
      </w:tblPrEx>
      <w:trPr>
        <w:trHeight w:val="137"/>
        <w:jc w:val="center"/>
      </w:trPr>
      <w:tc>
        <w:tcPr>
          <w:tcW w:w="10295" w:type="dxa"/>
          <w:tcBorders>
            <w:top w:val="nil"/>
            <w:left w:val="nil"/>
            <w:bottom w:val="nil"/>
            <w:right w:val="nil"/>
          </w:tcBorders>
        </w:tcPr>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359"/>
            <w:gridCol w:w="3360"/>
            <w:gridCol w:w="3236"/>
          </w:tblGrid>
          <w:tr w:rsidR="00A50395" w:rsidRPr="00E54E28" w14:paraId="2133D308" w14:textId="77777777" w:rsidTr="000B46FF">
            <w:tc>
              <w:tcPr>
                <w:tcW w:w="3359" w:type="dxa"/>
              </w:tcPr>
              <w:p w14:paraId="5E772265" w14:textId="63850C85" w:rsidR="00A50395" w:rsidRPr="00E54E28" w:rsidRDefault="00A50395" w:rsidP="00626C2C">
                <w:pPr>
                  <w:pStyle w:val="Footer"/>
                  <w:rPr>
                    <w:sz w:val="14"/>
                    <w:szCs w:val="14"/>
                  </w:rPr>
                </w:pPr>
                <w:r>
                  <w:rPr>
                    <w:sz w:val="14"/>
                    <w:szCs w:val="14"/>
                  </w:rPr>
                  <w:t>Release Note: October 2020</w:t>
                </w:r>
              </w:p>
            </w:tc>
            <w:tc>
              <w:tcPr>
                <w:tcW w:w="3360" w:type="dxa"/>
              </w:tcPr>
              <w:p w14:paraId="1B6F5855" w14:textId="77777777" w:rsidR="00A50395" w:rsidRPr="00E54E28" w:rsidRDefault="00A50395" w:rsidP="00626C2C">
                <w:pPr>
                  <w:pStyle w:val="Footer"/>
                  <w:jc w:val="center"/>
                  <w:rPr>
                    <w:sz w:val="14"/>
                    <w:szCs w:val="14"/>
                  </w:rPr>
                </w:pPr>
                <w:r w:rsidRPr="00E54E28">
                  <w:rPr>
                    <w:sz w:val="14"/>
                    <w:szCs w:val="14"/>
                  </w:rPr>
                  <w:t xml:space="preserve">Page </w:t>
                </w:r>
                <w:r w:rsidRPr="00E54E28">
                  <w:rPr>
                    <w:sz w:val="14"/>
                    <w:szCs w:val="14"/>
                  </w:rPr>
                  <w:fldChar w:fldCharType="begin"/>
                </w:r>
                <w:r w:rsidRPr="00E54E28">
                  <w:rPr>
                    <w:sz w:val="14"/>
                    <w:szCs w:val="14"/>
                  </w:rPr>
                  <w:instrText xml:space="preserve"> PAGE   \* MERGEFORMAT </w:instrText>
                </w:r>
                <w:r w:rsidRPr="00E54E28">
                  <w:rPr>
                    <w:sz w:val="14"/>
                    <w:szCs w:val="14"/>
                  </w:rPr>
                  <w:fldChar w:fldCharType="separate"/>
                </w:r>
                <w:r>
                  <w:rPr>
                    <w:noProof/>
                    <w:sz w:val="14"/>
                    <w:szCs w:val="14"/>
                  </w:rPr>
                  <w:t>1</w:t>
                </w:r>
                <w:r w:rsidRPr="00E54E28">
                  <w:rPr>
                    <w:noProof/>
                    <w:sz w:val="14"/>
                    <w:szCs w:val="14"/>
                  </w:rPr>
                  <w:fldChar w:fldCharType="end"/>
                </w:r>
                <w:r w:rsidRPr="00E54E28">
                  <w:rPr>
                    <w:noProof/>
                    <w:sz w:val="14"/>
                    <w:szCs w:val="14"/>
                  </w:rPr>
                  <w:t xml:space="preserve"> of </w:t>
                </w:r>
                <w:r w:rsidRPr="00E54E28">
                  <w:rPr>
                    <w:noProof/>
                    <w:sz w:val="14"/>
                    <w:szCs w:val="14"/>
                  </w:rPr>
                  <w:fldChar w:fldCharType="begin"/>
                </w:r>
                <w:r w:rsidRPr="00E54E28">
                  <w:rPr>
                    <w:noProof/>
                    <w:sz w:val="14"/>
                    <w:szCs w:val="14"/>
                  </w:rPr>
                  <w:instrText xml:space="preserve"> NUMPAGES   \* MERGEFORMAT </w:instrText>
                </w:r>
                <w:r w:rsidRPr="00E54E28">
                  <w:rPr>
                    <w:noProof/>
                    <w:sz w:val="14"/>
                    <w:szCs w:val="14"/>
                  </w:rPr>
                  <w:fldChar w:fldCharType="separate"/>
                </w:r>
                <w:r>
                  <w:rPr>
                    <w:noProof/>
                    <w:sz w:val="14"/>
                    <w:szCs w:val="14"/>
                  </w:rPr>
                  <w:t>7</w:t>
                </w:r>
                <w:r w:rsidRPr="00E54E28">
                  <w:rPr>
                    <w:noProof/>
                    <w:sz w:val="14"/>
                    <w:szCs w:val="14"/>
                  </w:rPr>
                  <w:fldChar w:fldCharType="end"/>
                </w:r>
              </w:p>
            </w:tc>
            <w:tc>
              <w:tcPr>
                <w:tcW w:w="3236" w:type="dxa"/>
              </w:tcPr>
              <w:p w14:paraId="199C6DFA" w14:textId="6FA36DA5" w:rsidR="00A50395" w:rsidRPr="00E54E28" w:rsidRDefault="00A50395" w:rsidP="00626C2C">
                <w:pPr>
                  <w:pStyle w:val="Footer"/>
                  <w:jc w:val="right"/>
                  <w:rPr>
                    <w:sz w:val="14"/>
                    <w:szCs w:val="14"/>
                  </w:rPr>
                </w:pPr>
                <w:r w:rsidRPr="00E54E28">
                  <w:rPr>
                    <w:sz w:val="14"/>
                    <w:szCs w:val="14"/>
                  </w:rPr>
                  <w:t xml:space="preserve">Author: </w:t>
                </w:r>
                <w:r>
                  <w:rPr>
                    <w:sz w:val="14"/>
                    <w:szCs w:val="14"/>
                  </w:rPr>
                  <w:t>Helen McGrath</w:t>
                </w:r>
              </w:p>
            </w:tc>
          </w:tr>
          <w:tr w:rsidR="00A50395" w:rsidRPr="00E54E28" w14:paraId="2E9AFF3C" w14:textId="77777777" w:rsidTr="000B46FF">
            <w:trPr>
              <w:trHeight w:val="80"/>
            </w:trPr>
            <w:tc>
              <w:tcPr>
                <w:tcW w:w="3359" w:type="dxa"/>
              </w:tcPr>
              <w:p w14:paraId="5C33B11F" w14:textId="77777777" w:rsidR="00A50395" w:rsidRPr="00E54E28" w:rsidRDefault="00A50395" w:rsidP="00626C2C">
                <w:pPr>
                  <w:pStyle w:val="Footer"/>
                  <w:jc w:val="center"/>
                  <w:rPr>
                    <w:sz w:val="14"/>
                    <w:szCs w:val="14"/>
                  </w:rPr>
                </w:pPr>
              </w:p>
            </w:tc>
            <w:tc>
              <w:tcPr>
                <w:tcW w:w="3360" w:type="dxa"/>
              </w:tcPr>
              <w:p w14:paraId="461EDC96" w14:textId="77777777" w:rsidR="00A50395" w:rsidRPr="00E54E28" w:rsidRDefault="00A50395" w:rsidP="00626C2C">
                <w:pPr>
                  <w:pStyle w:val="Footer"/>
                  <w:jc w:val="center"/>
                  <w:rPr>
                    <w:sz w:val="14"/>
                    <w:szCs w:val="14"/>
                  </w:rPr>
                </w:pPr>
              </w:p>
            </w:tc>
            <w:tc>
              <w:tcPr>
                <w:tcW w:w="3236" w:type="dxa"/>
              </w:tcPr>
              <w:p w14:paraId="290136AB" w14:textId="5AB186EC" w:rsidR="00A50395" w:rsidRPr="00E54E28" w:rsidRDefault="00A50395" w:rsidP="00626C2C">
                <w:pPr>
                  <w:pStyle w:val="Footer"/>
                  <w:jc w:val="right"/>
                  <w:rPr>
                    <w:sz w:val="14"/>
                    <w:szCs w:val="14"/>
                  </w:rPr>
                </w:pPr>
                <w:r w:rsidRPr="00E54E28">
                  <w:rPr>
                    <w:sz w:val="14"/>
                    <w:szCs w:val="14"/>
                  </w:rPr>
                  <w:t xml:space="preserve">Approver: </w:t>
                </w:r>
                <w:r w:rsidRPr="00D75E8D">
                  <w:rPr>
                    <w:sz w:val="14"/>
                    <w:szCs w:val="14"/>
                  </w:rPr>
                  <w:t>Michele Golpaykar-Rad</w:t>
                </w:r>
              </w:p>
            </w:tc>
          </w:tr>
        </w:tbl>
        <w:p w14:paraId="0B3E74B8" w14:textId="77777777" w:rsidR="00A50395" w:rsidRPr="00E54E28" w:rsidRDefault="00A50395" w:rsidP="00626C2C">
          <w:pPr>
            <w:pStyle w:val="Footer"/>
            <w:jc w:val="center"/>
            <w:rPr>
              <w:sz w:val="14"/>
              <w:szCs w:val="14"/>
            </w:rPr>
          </w:pPr>
        </w:p>
      </w:tc>
    </w:tr>
  </w:tbl>
  <w:p w14:paraId="714F807D" w14:textId="77777777" w:rsidR="00A50395" w:rsidRPr="002D4717" w:rsidRDefault="00A50395" w:rsidP="00626C2C">
    <w:pPr>
      <w:pStyle w:val="Footer"/>
      <w:shd w:val="clear" w:color="auto" w:fill="FFFFFF"/>
      <w:tabs>
        <w:tab w:val="left" w:pos="720"/>
      </w:tabs>
      <w:rPr>
        <w:rFonts w:asciiTheme="minorHAnsi" w:hAnsiTheme="minorHAnsi" w:cstheme="minorHAnsi"/>
        <w:color w:val="000000"/>
        <w:sz w:val="14"/>
        <w:szCs w:val="14"/>
      </w:rPr>
    </w:pPr>
    <w:r>
      <w:rPr>
        <w:b/>
        <w:noProof/>
        <w:color w:val="000000"/>
        <w:sz w:val="14"/>
        <w:szCs w:val="14"/>
        <w:lang w:eastAsia="en-GB"/>
      </w:rPr>
      <mc:AlternateContent>
        <mc:Choice Requires="wps">
          <w:drawing>
            <wp:anchor distT="0" distB="0" distL="114300" distR="114300" simplePos="0" relativeHeight="251657216" behindDoc="0" locked="0" layoutInCell="1" allowOverlap="1" wp14:anchorId="6C52EDBB" wp14:editId="44770FED">
              <wp:simplePos x="0" y="0"/>
              <wp:positionH relativeFrom="page">
                <wp:posOffset>25400</wp:posOffset>
              </wp:positionH>
              <wp:positionV relativeFrom="paragraph">
                <wp:posOffset>-614680</wp:posOffset>
              </wp:positionV>
              <wp:extent cx="406400" cy="701040"/>
              <wp:effectExtent l="0" t="0" r="0" b="3810"/>
              <wp:wrapNone/>
              <wp:docPr id="3"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06400" cy="70104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D29961F" w14:textId="77777777" w:rsidR="00A50395" w:rsidRPr="00CB51EA" w:rsidRDefault="00A50395" w:rsidP="004F3C9C">
                          <w:pPr>
                            <w:spacing w:line="240" w:lineRule="auto"/>
                            <w:rPr>
                              <w:sz w:val="12"/>
                              <w:szCs w:val="12"/>
                            </w:rPr>
                          </w:pPr>
                          <w:r>
                            <w:rPr>
                              <w:sz w:val="12"/>
                              <w:szCs w:val="12"/>
                            </w:rPr>
                            <w:t>TEM-POL-v5</w:t>
                          </w:r>
                        </w:p>
                      </w:txbxContent>
                    </wps:txbx>
                    <wps:bodyPr rot="0" vert="vert270" wrap="square" lIns="91440" tIns="45720" rIns="91440" bIns="45720" anchor="b" anchorCtr="0" upright="1">
                      <a:noAutofit/>
                    </wps:bodyPr>
                  </wps:wsp>
                </a:graphicData>
              </a:graphic>
              <wp14:sizeRelH relativeFrom="page">
                <wp14:pctWidth>0</wp14:pctWidth>
              </wp14:sizeRelH>
              <wp14:sizeRelV relativeFrom="page">
                <wp14:pctHeight>0</wp14:pctHeight>
              </wp14:sizeRelV>
            </wp:anchor>
          </w:drawing>
        </mc:Choice>
        <mc:Fallback>
          <w:pict>
            <v:shapetype w14:anchorId="6C52EDBB" id="_x0000_t202" coordsize="21600,21600" o:spt="202" path="m,l,21600r21600,l21600,xe">
              <v:stroke joinstyle="miter"/>
              <v:path gradientshapeok="t" o:connecttype="rect"/>
            </v:shapetype>
            <v:shape id="Text Box 3" o:spid="_x0000_s1026" type="#_x0000_t202" style="position:absolute;margin-left:2pt;margin-top:-48.4pt;width:32pt;height:55.2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uL6WggIAABEFAAAOAAAAZHJzL2Uyb0RvYy54bWysVNuO2yAQfa/Uf0C8Z31Z52IrzmqTbapK&#10;24u02w/ABseoGCiQ2Kuq/94BJ9l020pVVT9gYIbDzJwzLG+GTqADM5YrWeLkKsaIyVpRLncl/vy4&#10;nSwwso5ISoSSrMRPzOKb1etXy14XLFWtEpQZBCDSFr0uceucLqLI1i3riL1SmkkwNsp0xMHS7CJq&#10;SA/onYjSOJ5FvTJUG1Uza2H3bjTiVcBvGla7j01jmUOixBCbC6MJY+XHaLUkxc4Q3fL6GAb5hyg6&#10;wiVceoa6I46gveG/QHW8Nsqqxl3VqotU0/CahRwgmyR+kc1DSzQLuUBxrD6Xyf4/2PrD4ZNBnJb4&#10;GiNJOqDokQ0OrdWArn11em0LcHrQ4OYG2AaWQ6ZW36v6i0VSbVoid+zWGNW3jFCILvEno4ujI471&#10;IFX/XlG4huydCkBDYzpfOigGAnRg6enMjA+lhs0snmUxWGowzaFQWWAuIsXpsDbWvWWqQ35SYgPE&#10;B3ByuLfOB0OKk4u/yyrB6ZYLERZmV22EQQcCItmGL8T/wk1I7yyVPzYijjsQI9zhbT7aQPq3PEmz&#10;eJ3mk+1sMZ9k22w6yefxYhIn+TqfxVme3W2/+wCTrGg5pUzec8lOAkyyvyP42AqjdIIEUV/ifJpO&#10;R4b+mGQcvt8l2XEH/Sh4V+LF2YkUntc3kkLapHCEi3Ee/Rx+qDLU4PQPVQkq8MSPEnBDNQCKl0al&#10;6BPowSjgC6iFRwQmfkznsOyhJ0tsv+6JYRiJdxJklScZEI9cWGTTeQoLc2mpLi1E1q2CVq8wGqcb&#10;Nzb+Xhu+a+GyUchS3YIUGx5k8hzYUcDQdyGf4xvhG/tyHbyeX7LVDwAAAP//AwBQSwMEFAAGAAgA&#10;AAAhAFmFen7cAAAABwEAAA8AAABkcnMvZG93bnJldi54bWxMj8FOwzAQRO9I/IO1SNxah7aKShqn&#10;QkiA4EIpqGc3XuKo8TqynSb9e5YTHHdnNPOm3E6uE2cMsfWk4G6egUCqvWmpUfD1+TRbg4hJk9Gd&#10;J1RwwQjb6vqq1IXxI33geZ8awSEUC63AptQXUsbaotNx7nsk1r59cDrxGRppgh453HVykWW5dLol&#10;brC6x0eL9Wk/OC4ZD+8vq2ifL2Hx5pavp6HZOVTq9mZ62IBIOKU/M/ziMzpUzHT0A5koOgUrXpIU&#10;zO5zXsB6vubHkX3LHGRVyv/81Q8AAAD//wMAUEsBAi0AFAAGAAgAAAAhALaDOJL+AAAA4QEAABMA&#10;AAAAAAAAAAAAAAAAAAAAAFtDb250ZW50X1R5cGVzXS54bWxQSwECLQAUAAYACAAAACEAOP0h/9YA&#10;AACUAQAACwAAAAAAAAAAAAAAAAAvAQAAX3JlbHMvLnJlbHNQSwECLQAUAAYACAAAACEAPLi+loIC&#10;AAARBQAADgAAAAAAAAAAAAAAAAAuAgAAZHJzL2Uyb0RvYy54bWxQSwECLQAUAAYACAAAACEAWYV6&#10;ftwAAAAHAQAADwAAAAAAAAAAAAAAAADcBAAAZHJzL2Rvd25yZXYueG1sUEsFBgAAAAAEAAQA8wAA&#10;AOUFAAAAAA==&#10;" stroked="f">
              <v:textbox style="layout-flow:vertical;mso-layout-flow-alt:bottom-to-top">
                <w:txbxContent>
                  <w:p w14:paraId="6D29961F" w14:textId="77777777" w:rsidR="00A50395" w:rsidRPr="00CB51EA" w:rsidRDefault="00A50395" w:rsidP="004F3C9C">
                    <w:pPr>
                      <w:spacing w:line="240" w:lineRule="auto"/>
                      <w:rPr>
                        <w:sz w:val="12"/>
                        <w:szCs w:val="12"/>
                      </w:rPr>
                    </w:pPr>
                    <w:r>
                      <w:rPr>
                        <w:sz w:val="12"/>
                        <w:szCs w:val="12"/>
                      </w:rPr>
                      <w:t>TEM-POL-v5</w:t>
                    </w:r>
                  </w:p>
                </w:txbxContent>
              </v:textbox>
              <w10:wrap anchorx="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1A5261D" w14:textId="77777777" w:rsidR="00E42CCE" w:rsidRDefault="00E42CCE" w:rsidP="0081146D">
      <w:pPr>
        <w:spacing w:line="240" w:lineRule="auto"/>
      </w:pPr>
      <w:r>
        <w:separator/>
      </w:r>
    </w:p>
  </w:footnote>
  <w:footnote w:type="continuationSeparator" w:id="0">
    <w:p w14:paraId="2AE4A992" w14:textId="77777777" w:rsidR="00E42CCE" w:rsidRDefault="00E42CCE" w:rsidP="0081146D">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6A4CFD" w14:textId="77777777" w:rsidR="00A50395" w:rsidRDefault="00A50395" w:rsidP="00626C2C">
    <w:pPr>
      <w:pStyle w:val="Header"/>
    </w:pPr>
    <w:r w:rsidRPr="008F113D">
      <w:rPr>
        <w:noProof/>
        <w:sz w:val="28"/>
        <w:szCs w:val="28"/>
        <w:lang w:eastAsia="en-GB"/>
      </w:rPr>
      <w:drawing>
        <wp:anchor distT="0" distB="0" distL="114300" distR="114300" simplePos="0" relativeHeight="251670528" behindDoc="0" locked="0" layoutInCell="1" allowOverlap="1" wp14:anchorId="61202BDE" wp14:editId="2A3FBFF6">
          <wp:simplePos x="0" y="0"/>
          <wp:positionH relativeFrom="margin">
            <wp:align>center</wp:align>
          </wp:positionH>
          <wp:positionV relativeFrom="paragraph">
            <wp:posOffset>158750</wp:posOffset>
          </wp:positionV>
          <wp:extent cx="6642000" cy="896400"/>
          <wp:effectExtent l="0" t="0" r="6985" b="0"/>
          <wp:wrapSquare wrapText="bothSides"/>
          <wp:docPr id="9" name="Picture 9" descr="C:\Users\pa126389\Downloads\Templates\logo.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pa126389\Downloads\Templates\logo.pn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642000" cy="896400"/>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F14C70" w14:textId="77777777" w:rsidR="00A50395" w:rsidRPr="009B2791" w:rsidRDefault="00A50395" w:rsidP="00626C2C">
    <w:pPr>
      <w:pStyle w:val="Header"/>
      <w:tabs>
        <w:tab w:val="clear" w:pos="4513"/>
        <w:tab w:val="center" w:pos="5103"/>
      </w:tabs>
      <w:ind w:left="-454"/>
      <w:rPr>
        <w:rFonts w:ascii="Verdana" w:hAnsi="Verdana"/>
        <w:sz w:val="16"/>
        <w:szCs w:val="16"/>
      </w:rPr>
    </w:pPr>
    <w:r w:rsidRPr="008F113D">
      <w:rPr>
        <w:noProof/>
        <w:sz w:val="28"/>
        <w:szCs w:val="28"/>
        <w:lang w:eastAsia="en-GB"/>
      </w:rPr>
      <w:drawing>
        <wp:anchor distT="0" distB="0" distL="114300" distR="114300" simplePos="0" relativeHeight="251674624" behindDoc="0" locked="0" layoutInCell="1" allowOverlap="1" wp14:anchorId="26AACDA4" wp14:editId="019FDE8E">
          <wp:simplePos x="0" y="0"/>
          <wp:positionH relativeFrom="margin">
            <wp:align>center</wp:align>
          </wp:positionH>
          <wp:positionV relativeFrom="paragraph">
            <wp:posOffset>122555</wp:posOffset>
          </wp:positionV>
          <wp:extent cx="6642000" cy="896400"/>
          <wp:effectExtent l="0" t="0" r="6985" b="0"/>
          <wp:wrapSquare wrapText="bothSides"/>
          <wp:docPr id="6" name="Picture 6" descr="C:\Users\pa126389\Downloads\Templates\logo.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pa126389\Downloads\Templates\logo.pn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642000" cy="896400"/>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F4331E7"/>
    <w:multiLevelType w:val="multilevel"/>
    <w:tmpl w:val="C840E1C0"/>
    <w:lvl w:ilvl="0">
      <w:start w:val="1"/>
      <w:numFmt w:val="decimal"/>
      <w:lvlText w:val="%1"/>
      <w:lvlJc w:val="left"/>
      <w:pPr>
        <w:tabs>
          <w:tab w:val="num" w:pos="567"/>
        </w:tabs>
        <w:ind w:left="567" w:hanging="567"/>
      </w:pPr>
      <w:rPr>
        <w:rFonts w:hint="default"/>
      </w:rPr>
    </w:lvl>
    <w:lvl w:ilvl="1">
      <w:start w:val="1"/>
      <w:numFmt w:val="decimal"/>
      <w:lvlText w:val="%1.%2"/>
      <w:lvlJc w:val="left"/>
      <w:pPr>
        <w:tabs>
          <w:tab w:val="num" w:pos="851"/>
        </w:tabs>
        <w:ind w:left="576" w:hanging="576"/>
      </w:pPr>
      <w:rPr>
        <w:rFonts w:hint="default"/>
      </w:rPr>
    </w:lvl>
    <w:lvl w:ilvl="2">
      <w:start w:val="1"/>
      <w:numFmt w:val="decimal"/>
      <w:lvlText w:val="%1.%2.%3"/>
      <w:lvlJc w:val="left"/>
      <w:pPr>
        <w:tabs>
          <w:tab w:val="num" w:pos="1134"/>
        </w:tabs>
        <w:ind w:left="720" w:hanging="720"/>
      </w:pPr>
      <w:rPr>
        <w:rFonts w:hint="default"/>
        <w:b/>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upperLetter"/>
      <w:lvlRestart w:val="0"/>
      <w:lvlText w:val="Appendix %7"/>
      <w:lvlJc w:val="left"/>
      <w:pPr>
        <w:tabs>
          <w:tab w:val="num" w:pos="1296"/>
        </w:tabs>
        <w:ind w:left="1296" w:hanging="1296"/>
      </w:pPr>
      <w:rPr>
        <w:rFonts w:hint="default"/>
      </w:rPr>
    </w:lvl>
    <w:lvl w:ilvl="7">
      <w:start w:val="1"/>
      <w:numFmt w:val="decimal"/>
      <w:lvlText w:val="%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 w15:restartNumberingAfterBreak="0">
    <w:nsid w:val="1FE70B07"/>
    <w:multiLevelType w:val="hybridMultilevel"/>
    <w:tmpl w:val="E4423654"/>
    <w:lvl w:ilvl="0" w:tplc="838E3EB0">
      <w:start w:val="1"/>
      <w:numFmt w:val="bullet"/>
      <w:pStyle w:val="Head2Bullet"/>
      <w:lvlText w:val=""/>
      <w:lvlJc w:val="left"/>
      <w:pPr>
        <w:tabs>
          <w:tab w:val="num" w:pos="1985"/>
        </w:tabs>
        <w:ind w:left="2705" w:hanging="1004"/>
      </w:pPr>
      <w:rPr>
        <w:rFonts w:ascii="Symbol" w:hAnsi="Symbol" w:hint="default"/>
      </w:rPr>
    </w:lvl>
    <w:lvl w:ilvl="1" w:tplc="08090003" w:tentative="1">
      <w:start w:val="1"/>
      <w:numFmt w:val="bullet"/>
      <w:lvlText w:val="o"/>
      <w:lvlJc w:val="left"/>
      <w:pPr>
        <w:tabs>
          <w:tab w:val="num" w:pos="2574"/>
        </w:tabs>
        <w:ind w:left="2574" w:hanging="360"/>
      </w:pPr>
      <w:rPr>
        <w:rFonts w:ascii="Courier New" w:hAnsi="Courier New" w:cs="Courier New" w:hint="default"/>
      </w:rPr>
    </w:lvl>
    <w:lvl w:ilvl="2" w:tplc="08090005" w:tentative="1">
      <w:start w:val="1"/>
      <w:numFmt w:val="bullet"/>
      <w:lvlText w:val=""/>
      <w:lvlJc w:val="left"/>
      <w:pPr>
        <w:tabs>
          <w:tab w:val="num" w:pos="3294"/>
        </w:tabs>
        <w:ind w:left="3294" w:hanging="360"/>
      </w:pPr>
      <w:rPr>
        <w:rFonts w:ascii="Wingdings" w:hAnsi="Wingdings" w:hint="default"/>
      </w:rPr>
    </w:lvl>
    <w:lvl w:ilvl="3" w:tplc="08090001" w:tentative="1">
      <w:start w:val="1"/>
      <w:numFmt w:val="bullet"/>
      <w:lvlText w:val=""/>
      <w:lvlJc w:val="left"/>
      <w:pPr>
        <w:tabs>
          <w:tab w:val="num" w:pos="4014"/>
        </w:tabs>
        <w:ind w:left="4014" w:hanging="360"/>
      </w:pPr>
      <w:rPr>
        <w:rFonts w:ascii="Symbol" w:hAnsi="Symbol" w:hint="default"/>
      </w:rPr>
    </w:lvl>
    <w:lvl w:ilvl="4" w:tplc="08090003" w:tentative="1">
      <w:start w:val="1"/>
      <w:numFmt w:val="bullet"/>
      <w:lvlText w:val="o"/>
      <w:lvlJc w:val="left"/>
      <w:pPr>
        <w:tabs>
          <w:tab w:val="num" w:pos="4734"/>
        </w:tabs>
        <w:ind w:left="4734" w:hanging="360"/>
      </w:pPr>
      <w:rPr>
        <w:rFonts w:ascii="Courier New" w:hAnsi="Courier New" w:cs="Courier New" w:hint="default"/>
      </w:rPr>
    </w:lvl>
    <w:lvl w:ilvl="5" w:tplc="08090005" w:tentative="1">
      <w:start w:val="1"/>
      <w:numFmt w:val="bullet"/>
      <w:lvlText w:val=""/>
      <w:lvlJc w:val="left"/>
      <w:pPr>
        <w:tabs>
          <w:tab w:val="num" w:pos="5454"/>
        </w:tabs>
        <w:ind w:left="5454" w:hanging="360"/>
      </w:pPr>
      <w:rPr>
        <w:rFonts w:ascii="Wingdings" w:hAnsi="Wingdings" w:hint="default"/>
      </w:rPr>
    </w:lvl>
    <w:lvl w:ilvl="6" w:tplc="08090001" w:tentative="1">
      <w:start w:val="1"/>
      <w:numFmt w:val="bullet"/>
      <w:lvlText w:val=""/>
      <w:lvlJc w:val="left"/>
      <w:pPr>
        <w:tabs>
          <w:tab w:val="num" w:pos="6174"/>
        </w:tabs>
        <w:ind w:left="6174" w:hanging="360"/>
      </w:pPr>
      <w:rPr>
        <w:rFonts w:ascii="Symbol" w:hAnsi="Symbol" w:hint="default"/>
      </w:rPr>
    </w:lvl>
    <w:lvl w:ilvl="7" w:tplc="08090003" w:tentative="1">
      <w:start w:val="1"/>
      <w:numFmt w:val="bullet"/>
      <w:lvlText w:val="o"/>
      <w:lvlJc w:val="left"/>
      <w:pPr>
        <w:tabs>
          <w:tab w:val="num" w:pos="6894"/>
        </w:tabs>
        <w:ind w:left="6894" w:hanging="360"/>
      </w:pPr>
      <w:rPr>
        <w:rFonts w:ascii="Courier New" w:hAnsi="Courier New" w:cs="Courier New" w:hint="default"/>
      </w:rPr>
    </w:lvl>
    <w:lvl w:ilvl="8" w:tplc="08090005" w:tentative="1">
      <w:start w:val="1"/>
      <w:numFmt w:val="bullet"/>
      <w:lvlText w:val=""/>
      <w:lvlJc w:val="left"/>
      <w:pPr>
        <w:tabs>
          <w:tab w:val="num" w:pos="7614"/>
        </w:tabs>
        <w:ind w:left="7614" w:hanging="360"/>
      </w:pPr>
      <w:rPr>
        <w:rFonts w:ascii="Wingdings" w:hAnsi="Wingdings" w:hint="default"/>
      </w:rPr>
    </w:lvl>
  </w:abstractNum>
  <w:abstractNum w:abstractNumId="2" w15:restartNumberingAfterBreak="0">
    <w:nsid w:val="23C16B22"/>
    <w:multiLevelType w:val="hybridMultilevel"/>
    <w:tmpl w:val="D59E9F40"/>
    <w:lvl w:ilvl="0" w:tplc="3BEE7C74">
      <w:start w:val="7"/>
      <w:numFmt w:val="bullet"/>
      <w:lvlText w:val="-"/>
      <w:lvlJc w:val="left"/>
      <w:pPr>
        <w:ind w:left="720" w:hanging="360"/>
      </w:pPr>
      <w:rPr>
        <w:rFonts w:ascii="Arial" w:eastAsia="Calibr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32F631CA"/>
    <w:multiLevelType w:val="hybridMultilevel"/>
    <w:tmpl w:val="8DDEF10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3491629F"/>
    <w:multiLevelType w:val="hybridMultilevel"/>
    <w:tmpl w:val="D7D472D4"/>
    <w:lvl w:ilvl="0" w:tplc="EF66AF28">
      <w:start w:val="1"/>
      <w:numFmt w:val="bullet"/>
      <w:lvlText w:val=""/>
      <w:lvlJc w:val="left"/>
      <w:pPr>
        <w:tabs>
          <w:tab w:val="num" w:pos="720"/>
        </w:tabs>
        <w:ind w:left="720" w:hanging="360"/>
      </w:pPr>
      <w:rPr>
        <w:rFonts w:ascii="Wingdings" w:hAnsi="Wingdings" w:hint="default"/>
      </w:rPr>
    </w:lvl>
    <w:lvl w:ilvl="1" w:tplc="08090003">
      <w:start w:val="1"/>
      <w:numFmt w:val="bullet"/>
      <w:lvlText w:val="o"/>
      <w:lvlJc w:val="left"/>
      <w:pPr>
        <w:tabs>
          <w:tab w:val="num" w:pos="1440"/>
        </w:tabs>
        <w:ind w:left="1440" w:hanging="360"/>
      </w:pPr>
      <w:rPr>
        <w:rFonts w:ascii="Courier New" w:hAnsi="Courier New" w:cs="Courier New" w:hint="default"/>
      </w:rPr>
    </w:lvl>
    <w:lvl w:ilvl="2" w:tplc="9F422D2C">
      <w:start w:val="1"/>
      <w:numFmt w:val="bullet"/>
      <w:pStyle w:val="Head3Bullet"/>
      <w:lvlText w:val=""/>
      <w:lvlJc w:val="left"/>
      <w:pPr>
        <w:tabs>
          <w:tab w:val="num" w:pos="2160"/>
        </w:tabs>
        <w:ind w:left="2160" w:hanging="360"/>
      </w:pPr>
      <w:rPr>
        <w:rFonts w:ascii="Symbol" w:hAnsi="Symbol" w:hint="default"/>
        <w:color w:val="333333"/>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41505A23"/>
    <w:multiLevelType w:val="hybridMultilevel"/>
    <w:tmpl w:val="FB06C96E"/>
    <w:lvl w:ilvl="0" w:tplc="04090001">
      <w:start w:val="1"/>
      <w:numFmt w:val="decimal"/>
      <w:lvlText w:val="%1."/>
      <w:lvlJc w:val="left"/>
      <w:pPr>
        <w:tabs>
          <w:tab w:val="num" w:pos="720"/>
        </w:tabs>
        <w:ind w:left="720" w:hanging="360"/>
      </w:pPr>
    </w:lvl>
    <w:lvl w:ilvl="1" w:tplc="04090003">
      <w:start w:val="1"/>
      <w:numFmt w:val="lowerLetter"/>
      <w:lvlText w:val="%2."/>
      <w:lvlJc w:val="left"/>
      <w:pPr>
        <w:tabs>
          <w:tab w:val="num" w:pos="1440"/>
        </w:tabs>
        <w:ind w:left="1440" w:hanging="360"/>
      </w:pPr>
    </w:lvl>
    <w:lvl w:ilvl="2" w:tplc="04090005" w:tentative="1">
      <w:start w:val="1"/>
      <w:numFmt w:val="lowerRoman"/>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6" w15:restartNumberingAfterBreak="0">
    <w:nsid w:val="44FF3C52"/>
    <w:multiLevelType w:val="hybridMultilevel"/>
    <w:tmpl w:val="F0EE677A"/>
    <w:lvl w:ilvl="0" w:tplc="1BE6921C">
      <w:start w:val="1"/>
      <w:numFmt w:val="bullet"/>
      <w:pStyle w:val="Head1Bullet"/>
      <w:lvlText w:val=""/>
      <w:lvlJc w:val="left"/>
      <w:pPr>
        <w:tabs>
          <w:tab w:val="num" w:pos="1701"/>
        </w:tabs>
        <w:ind w:left="2280" w:hanging="1004"/>
      </w:pPr>
      <w:rPr>
        <w:rFonts w:ascii="Symbol" w:hAnsi="Symbol" w:hint="default"/>
      </w:rPr>
    </w:lvl>
    <w:lvl w:ilvl="1" w:tplc="08090003" w:tentative="1">
      <w:start w:val="1"/>
      <w:numFmt w:val="bullet"/>
      <w:lvlText w:val="o"/>
      <w:lvlJc w:val="left"/>
      <w:pPr>
        <w:tabs>
          <w:tab w:val="num" w:pos="2716"/>
        </w:tabs>
        <w:ind w:left="2716" w:hanging="360"/>
      </w:pPr>
      <w:rPr>
        <w:rFonts w:ascii="Courier New" w:hAnsi="Courier New" w:cs="Courier New" w:hint="default"/>
      </w:rPr>
    </w:lvl>
    <w:lvl w:ilvl="2" w:tplc="08090005" w:tentative="1">
      <w:start w:val="1"/>
      <w:numFmt w:val="bullet"/>
      <w:lvlText w:val=""/>
      <w:lvlJc w:val="left"/>
      <w:pPr>
        <w:tabs>
          <w:tab w:val="num" w:pos="3436"/>
        </w:tabs>
        <w:ind w:left="3436" w:hanging="360"/>
      </w:pPr>
      <w:rPr>
        <w:rFonts w:ascii="Wingdings" w:hAnsi="Wingdings" w:hint="default"/>
      </w:rPr>
    </w:lvl>
    <w:lvl w:ilvl="3" w:tplc="08090001" w:tentative="1">
      <w:start w:val="1"/>
      <w:numFmt w:val="bullet"/>
      <w:lvlText w:val=""/>
      <w:lvlJc w:val="left"/>
      <w:pPr>
        <w:tabs>
          <w:tab w:val="num" w:pos="4156"/>
        </w:tabs>
        <w:ind w:left="4156" w:hanging="360"/>
      </w:pPr>
      <w:rPr>
        <w:rFonts w:ascii="Symbol" w:hAnsi="Symbol" w:hint="default"/>
      </w:rPr>
    </w:lvl>
    <w:lvl w:ilvl="4" w:tplc="08090003" w:tentative="1">
      <w:start w:val="1"/>
      <w:numFmt w:val="bullet"/>
      <w:lvlText w:val="o"/>
      <w:lvlJc w:val="left"/>
      <w:pPr>
        <w:tabs>
          <w:tab w:val="num" w:pos="4876"/>
        </w:tabs>
        <w:ind w:left="4876" w:hanging="360"/>
      </w:pPr>
      <w:rPr>
        <w:rFonts w:ascii="Courier New" w:hAnsi="Courier New" w:cs="Courier New" w:hint="default"/>
      </w:rPr>
    </w:lvl>
    <w:lvl w:ilvl="5" w:tplc="08090005" w:tentative="1">
      <w:start w:val="1"/>
      <w:numFmt w:val="bullet"/>
      <w:lvlText w:val=""/>
      <w:lvlJc w:val="left"/>
      <w:pPr>
        <w:tabs>
          <w:tab w:val="num" w:pos="5596"/>
        </w:tabs>
        <w:ind w:left="5596" w:hanging="360"/>
      </w:pPr>
      <w:rPr>
        <w:rFonts w:ascii="Wingdings" w:hAnsi="Wingdings" w:hint="default"/>
      </w:rPr>
    </w:lvl>
    <w:lvl w:ilvl="6" w:tplc="08090001" w:tentative="1">
      <w:start w:val="1"/>
      <w:numFmt w:val="bullet"/>
      <w:lvlText w:val=""/>
      <w:lvlJc w:val="left"/>
      <w:pPr>
        <w:tabs>
          <w:tab w:val="num" w:pos="6316"/>
        </w:tabs>
        <w:ind w:left="6316" w:hanging="360"/>
      </w:pPr>
      <w:rPr>
        <w:rFonts w:ascii="Symbol" w:hAnsi="Symbol" w:hint="default"/>
      </w:rPr>
    </w:lvl>
    <w:lvl w:ilvl="7" w:tplc="08090003" w:tentative="1">
      <w:start w:val="1"/>
      <w:numFmt w:val="bullet"/>
      <w:lvlText w:val="o"/>
      <w:lvlJc w:val="left"/>
      <w:pPr>
        <w:tabs>
          <w:tab w:val="num" w:pos="7036"/>
        </w:tabs>
        <w:ind w:left="7036" w:hanging="360"/>
      </w:pPr>
      <w:rPr>
        <w:rFonts w:ascii="Courier New" w:hAnsi="Courier New" w:cs="Courier New" w:hint="default"/>
      </w:rPr>
    </w:lvl>
    <w:lvl w:ilvl="8" w:tplc="08090005" w:tentative="1">
      <w:start w:val="1"/>
      <w:numFmt w:val="bullet"/>
      <w:lvlText w:val=""/>
      <w:lvlJc w:val="left"/>
      <w:pPr>
        <w:tabs>
          <w:tab w:val="num" w:pos="7756"/>
        </w:tabs>
        <w:ind w:left="7756" w:hanging="360"/>
      </w:pPr>
      <w:rPr>
        <w:rFonts w:ascii="Wingdings" w:hAnsi="Wingdings" w:hint="default"/>
      </w:rPr>
    </w:lvl>
  </w:abstractNum>
  <w:abstractNum w:abstractNumId="7" w15:restartNumberingAfterBreak="0">
    <w:nsid w:val="50406A2B"/>
    <w:multiLevelType w:val="hybridMultilevel"/>
    <w:tmpl w:val="385EC274"/>
    <w:lvl w:ilvl="0" w:tplc="08090011">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8" w15:restartNumberingAfterBreak="0">
    <w:nsid w:val="55AA2941"/>
    <w:multiLevelType w:val="hybridMultilevel"/>
    <w:tmpl w:val="907200B2"/>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9" w15:restartNumberingAfterBreak="0">
    <w:nsid w:val="5AAE0FFE"/>
    <w:multiLevelType w:val="hybridMultilevel"/>
    <w:tmpl w:val="977632B8"/>
    <w:lvl w:ilvl="0" w:tplc="B02CFE3C">
      <w:start w:val="1"/>
      <w:numFmt w:val="decimal"/>
      <w:lvlText w:val="%1."/>
      <w:lvlJc w:val="left"/>
      <w:pPr>
        <w:tabs>
          <w:tab w:val="num" w:pos="720"/>
        </w:tabs>
        <w:ind w:left="720" w:hanging="360"/>
      </w:pPr>
      <w:rPr>
        <w:rFonts w:ascii="Times New Roman" w:hAnsi="Times New Roman" w:hint="default"/>
        <w:b w:val="0"/>
        <w:i/>
        <w:color w:val="0000FF"/>
        <w:sz w:val="24"/>
        <w:szCs w:val="24"/>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0" w15:restartNumberingAfterBreak="0">
    <w:nsid w:val="5CEF0897"/>
    <w:multiLevelType w:val="multilevel"/>
    <w:tmpl w:val="C716422A"/>
    <w:lvl w:ilvl="0">
      <w:start w:val="1"/>
      <w:numFmt w:val="decimal"/>
      <w:pStyle w:val="Heading1"/>
      <w:lvlText w:val="%1"/>
      <w:lvlJc w:val="left"/>
      <w:pPr>
        <w:ind w:left="432" w:hanging="432"/>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11" w15:restartNumberingAfterBreak="0">
    <w:nsid w:val="6E53289F"/>
    <w:multiLevelType w:val="hybridMultilevel"/>
    <w:tmpl w:val="2DC06A1C"/>
    <w:lvl w:ilvl="0" w:tplc="FFFFFFFF">
      <w:start w:val="1"/>
      <w:numFmt w:val="bullet"/>
      <w:lvlText w:val=""/>
      <w:lvlJc w:val="left"/>
      <w:pPr>
        <w:tabs>
          <w:tab w:val="num" w:pos="720"/>
        </w:tabs>
        <w:ind w:left="720" w:hanging="360"/>
      </w:pPr>
      <w:rPr>
        <w:rFonts w:ascii="Symbol" w:hAnsi="Symbol" w:hint="default"/>
      </w:rPr>
    </w:lvl>
    <w:lvl w:ilvl="1" w:tplc="FFFFFFFF" w:tentative="1">
      <w:start w:val="1"/>
      <w:numFmt w:val="bullet"/>
      <w:lvlText w:val="o"/>
      <w:lvlJc w:val="left"/>
      <w:pPr>
        <w:tabs>
          <w:tab w:val="num" w:pos="1440"/>
        </w:tabs>
        <w:ind w:left="1440" w:hanging="360"/>
      </w:pPr>
      <w:rPr>
        <w:rFonts w:ascii="Courier New" w:hAnsi="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758A798C"/>
    <w:multiLevelType w:val="hybridMultilevel"/>
    <w:tmpl w:val="75DE661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7FCD307D"/>
    <w:multiLevelType w:val="hybridMultilevel"/>
    <w:tmpl w:val="EF1240C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571425137">
    <w:abstractNumId w:val="1"/>
  </w:num>
  <w:num w:numId="2" w16cid:durableId="357702542">
    <w:abstractNumId w:val="6"/>
  </w:num>
  <w:num w:numId="3" w16cid:durableId="216474958">
    <w:abstractNumId w:val="4"/>
  </w:num>
  <w:num w:numId="4" w16cid:durableId="1716806735">
    <w:abstractNumId w:val="0"/>
  </w:num>
  <w:num w:numId="5" w16cid:durableId="1537430724">
    <w:abstractNumId w:val="2"/>
  </w:num>
  <w:num w:numId="6" w16cid:durableId="1522088134">
    <w:abstractNumId w:val="8"/>
  </w:num>
  <w:num w:numId="7" w16cid:durableId="654384682">
    <w:abstractNumId w:val="0"/>
    <w:lvlOverride w:ilvl="0">
      <w:startOverride w:val="12"/>
    </w:lvlOverride>
    <w:lvlOverride w:ilvl="1">
      <w:startOverride w:val="3"/>
    </w:lvlOverride>
  </w:num>
  <w:num w:numId="8" w16cid:durableId="753937736">
    <w:abstractNumId w:val="5"/>
  </w:num>
  <w:num w:numId="9" w16cid:durableId="1384480431">
    <w:abstractNumId w:val="9"/>
  </w:num>
  <w:num w:numId="10" w16cid:durableId="573777966">
    <w:abstractNumId w:val="11"/>
  </w:num>
  <w:num w:numId="11" w16cid:durableId="1906641742">
    <w:abstractNumId w:val="10"/>
  </w:num>
  <w:num w:numId="12" w16cid:durableId="34545821">
    <w:abstractNumId w:val="12"/>
  </w:num>
  <w:num w:numId="13" w16cid:durableId="1525754311">
    <w:abstractNumId w:val="13"/>
  </w:num>
  <w:num w:numId="14" w16cid:durableId="112947514">
    <w:abstractNumId w:val="3"/>
  </w:num>
  <w:num w:numId="15" w16cid:durableId="2070422153">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attachedTemplate r:id="rId1"/>
  <w:defaultTabStop w:val="720"/>
  <w:drawingGridHorizontalSpacing w:val="11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533DA"/>
    <w:rsid w:val="000054F8"/>
    <w:rsid w:val="00021418"/>
    <w:rsid w:val="00024A18"/>
    <w:rsid w:val="00025804"/>
    <w:rsid w:val="00030D25"/>
    <w:rsid w:val="00035D2F"/>
    <w:rsid w:val="0004121F"/>
    <w:rsid w:val="000412B8"/>
    <w:rsid w:val="000421D6"/>
    <w:rsid w:val="00061AE7"/>
    <w:rsid w:val="00074162"/>
    <w:rsid w:val="00080DD9"/>
    <w:rsid w:val="00086211"/>
    <w:rsid w:val="000978A7"/>
    <w:rsid w:val="000A0ECE"/>
    <w:rsid w:val="000A1D27"/>
    <w:rsid w:val="000A2EA0"/>
    <w:rsid w:val="000B1C58"/>
    <w:rsid w:val="000B308E"/>
    <w:rsid w:val="000B46FF"/>
    <w:rsid w:val="000B68DC"/>
    <w:rsid w:val="000D0E23"/>
    <w:rsid w:val="000D6217"/>
    <w:rsid w:val="000D628C"/>
    <w:rsid w:val="000E2D12"/>
    <w:rsid w:val="000E3097"/>
    <w:rsid w:val="000E5F87"/>
    <w:rsid w:val="000E7756"/>
    <w:rsid w:val="000E7D08"/>
    <w:rsid w:val="000F3775"/>
    <w:rsid w:val="000F69D9"/>
    <w:rsid w:val="001066A6"/>
    <w:rsid w:val="00110358"/>
    <w:rsid w:val="0011162D"/>
    <w:rsid w:val="001165C1"/>
    <w:rsid w:val="00121E8A"/>
    <w:rsid w:val="00140047"/>
    <w:rsid w:val="001413D2"/>
    <w:rsid w:val="001442BA"/>
    <w:rsid w:val="00153762"/>
    <w:rsid w:val="00160F6E"/>
    <w:rsid w:val="00160FC0"/>
    <w:rsid w:val="00172AD6"/>
    <w:rsid w:val="00181FB1"/>
    <w:rsid w:val="00183F74"/>
    <w:rsid w:val="00191C4A"/>
    <w:rsid w:val="00194BF4"/>
    <w:rsid w:val="001A22A1"/>
    <w:rsid w:val="001A3E5A"/>
    <w:rsid w:val="001B3B0C"/>
    <w:rsid w:val="001B5A4E"/>
    <w:rsid w:val="001B6CE2"/>
    <w:rsid w:val="001C0DB2"/>
    <w:rsid w:val="001C5118"/>
    <w:rsid w:val="001C6BD0"/>
    <w:rsid w:val="001D2D0C"/>
    <w:rsid w:val="001E0B1B"/>
    <w:rsid w:val="001F1769"/>
    <w:rsid w:val="00204CD4"/>
    <w:rsid w:val="00207C42"/>
    <w:rsid w:val="002112AF"/>
    <w:rsid w:val="0022006D"/>
    <w:rsid w:val="002214C3"/>
    <w:rsid w:val="00222D11"/>
    <w:rsid w:val="00222DE4"/>
    <w:rsid w:val="0022686C"/>
    <w:rsid w:val="00227E62"/>
    <w:rsid w:val="00230AA3"/>
    <w:rsid w:val="002317B1"/>
    <w:rsid w:val="002325FE"/>
    <w:rsid w:val="00232F1B"/>
    <w:rsid w:val="002425EE"/>
    <w:rsid w:val="002426CE"/>
    <w:rsid w:val="002461F3"/>
    <w:rsid w:val="00255E2E"/>
    <w:rsid w:val="002815C0"/>
    <w:rsid w:val="00283C03"/>
    <w:rsid w:val="00290A88"/>
    <w:rsid w:val="002A5623"/>
    <w:rsid w:val="002A5A10"/>
    <w:rsid w:val="002B4B31"/>
    <w:rsid w:val="002B6219"/>
    <w:rsid w:val="002C0051"/>
    <w:rsid w:val="002C0A05"/>
    <w:rsid w:val="002C3120"/>
    <w:rsid w:val="002C6AC1"/>
    <w:rsid w:val="002D2F02"/>
    <w:rsid w:val="002D4096"/>
    <w:rsid w:val="002D4717"/>
    <w:rsid w:val="002F00C1"/>
    <w:rsid w:val="002F6158"/>
    <w:rsid w:val="00306F22"/>
    <w:rsid w:val="00311E46"/>
    <w:rsid w:val="003222B1"/>
    <w:rsid w:val="003227D5"/>
    <w:rsid w:val="00331819"/>
    <w:rsid w:val="00342738"/>
    <w:rsid w:val="00346D9E"/>
    <w:rsid w:val="00347E3D"/>
    <w:rsid w:val="0036215D"/>
    <w:rsid w:val="00366477"/>
    <w:rsid w:val="00370EA2"/>
    <w:rsid w:val="00385D72"/>
    <w:rsid w:val="00390934"/>
    <w:rsid w:val="003919A3"/>
    <w:rsid w:val="003960E3"/>
    <w:rsid w:val="003A14A0"/>
    <w:rsid w:val="003C1DE5"/>
    <w:rsid w:val="003C3DD4"/>
    <w:rsid w:val="003C641A"/>
    <w:rsid w:val="003E07FA"/>
    <w:rsid w:val="003E3731"/>
    <w:rsid w:val="003F5ED0"/>
    <w:rsid w:val="00405A61"/>
    <w:rsid w:val="0042112B"/>
    <w:rsid w:val="004279B1"/>
    <w:rsid w:val="0044252A"/>
    <w:rsid w:val="00452183"/>
    <w:rsid w:val="00452312"/>
    <w:rsid w:val="004548A9"/>
    <w:rsid w:val="00466DDF"/>
    <w:rsid w:val="004728E6"/>
    <w:rsid w:val="004803A9"/>
    <w:rsid w:val="00491F60"/>
    <w:rsid w:val="004B46B8"/>
    <w:rsid w:val="004B533B"/>
    <w:rsid w:val="004B7E69"/>
    <w:rsid w:val="004D1BAE"/>
    <w:rsid w:val="004D3BBA"/>
    <w:rsid w:val="004E145D"/>
    <w:rsid w:val="004E258E"/>
    <w:rsid w:val="004E2D25"/>
    <w:rsid w:val="004E57FC"/>
    <w:rsid w:val="004E7505"/>
    <w:rsid w:val="004F01C5"/>
    <w:rsid w:val="004F2756"/>
    <w:rsid w:val="004F2B53"/>
    <w:rsid w:val="004F3C9C"/>
    <w:rsid w:val="004F552F"/>
    <w:rsid w:val="004F7D5F"/>
    <w:rsid w:val="00510715"/>
    <w:rsid w:val="0051464A"/>
    <w:rsid w:val="005234FC"/>
    <w:rsid w:val="00526A3D"/>
    <w:rsid w:val="00532C27"/>
    <w:rsid w:val="0055371C"/>
    <w:rsid w:val="00555411"/>
    <w:rsid w:val="005565F6"/>
    <w:rsid w:val="0057044D"/>
    <w:rsid w:val="00577AE9"/>
    <w:rsid w:val="00594750"/>
    <w:rsid w:val="005F081B"/>
    <w:rsid w:val="005F0C72"/>
    <w:rsid w:val="005F6F05"/>
    <w:rsid w:val="005F7982"/>
    <w:rsid w:val="00604F08"/>
    <w:rsid w:val="00605F2A"/>
    <w:rsid w:val="00610C5F"/>
    <w:rsid w:val="00613168"/>
    <w:rsid w:val="00615B91"/>
    <w:rsid w:val="006171DA"/>
    <w:rsid w:val="00620CD9"/>
    <w:rsid w:val="00625ADD"/>
    <w:rsid w:val="00626C2C"/>
    <w:rsid w:val="00627FB9"/>
    <w:rsid w:val="006377A8"/>
    <w:rsid w:val="00640FED"/>
    <w:rsid w:val="006613CA"/>
    <w:rsid w:val="00670D36"/>
    <w:rsid w:val="00681692"/>
    <w:rsid w:val="00682AF4"/>
    <w:rsid w:val="00684AB7"/>
    <w:rsid w:val="00692541"/>
    <w:rsid w:val="0069713C"/>
    <w:rsid w:val="006B6C96"/>
    <w:rsid w:val="006B715B"/>
    <w:rsid w:val="006C1456"/>
    <w:rsid w:val="006C1F73"/>
    <w:rsid w:val="006C33F0"/>
    <w:rsid w:val="006C4AA5"/>
    <w:rsid w:val="006D2799"/>
    <w:rsid w:val="006D3D4B"/>
    <w:rsid w:val="006D60B3"/>
    <w:rsid w:val="006F09D8"/>
    <w:rsid w:val="006F4409"/>
    <w:rsid w:val="00710558"/>
    <w:rsid w:val="00714C7A"/>
    <w:rsid w:val="00717468"/>
    <w:rsid w:val="00731985"/>
    <w:rsid w:val="007342FA"/>
    <w:rsid w:val="007530FD"/>
    <w:rsid w:val="007539B9"/>
    <w:rsid w:val="00754FF3"/>
    <w:rsid w:val="007553E9"/>
    <w:rsid w:val="00777260"/>
    <w:rsid w:val="007822C0"/>
    <w:rsid w:val="0078258C"/>
    <w:rsid w:val="0078630D"/>
    <w:rsid w:val="00796056"/>
    <w:rsid w:val="007A69C4"/>
    <w:rsid w:val="007B2635"/>
    <w:rsid w:val="007B4044"/>
    <w:rsid w:val="007B79E3"/>
    <w:rsid w:val="007C255D"/>
    <w:rsid w:val="007C2E79"/>
    <w:rsid w:val="007D43DA"/>
    <w:rsid w:val="007D57F2"/>
    <w:rsid w:val="007D6FAE"/>
    <w:rsid w:val="007D7FBD"/>
    <w:rsid w:val="007E0411"/>
    <w:rsid w:val="007E69F0"/>
    <w:rsid w:val="007E78F3"/>
    <w:rsid w:val="007E7A2B"/>
    <w:rsid w:val="007F071D"/>
    <w:rsid w:val="007F204E"/>
    <w:rsid w:val="007F3898"/>
    <w:rsid w:val="007F4F5F"/>
    <w:rsid w:val="0080266E"/>
    <w:rsid w:val="00802CB7"/>
    <w:rsid w:val="0081146D"/>
    <w:rsid w:val="00822670"/>
    <w:rsid w:val="00834266"/>
    <w:rsid w:val="00834992"/>
    <w:rsid w:val="00835A26"/>
    <w:rsid w:val="0083652D"/>
    <w:rsid w:val="0083691A"/>
    <w:rsid w:val="00843297"/>
    <w:rsid w:val="00844BC9"/>
    <w:rsid w:val="0084571A"/>
    <w:rsid w:val="00850909"/>
    <w:rsid w:val="00853B0C"/>
    <w:rsid w:val="00863A6C"/>
    <w:rsid w:val="008670C7"/>
    <w:rsid w:val="00873720"/>
    <w:rsid w:val="00881261"/>
    <w:rsid w:val="00883B1B"/>
    <w:rsid w:val="00883C01"/>
    <w:rsid w:val="00896D03"/>
    <w:rsid w:val="00896E44"/>
    <w:rsid w:val="008B1EDA"/>
    <w:rsid w:val="008B7FAF"/>
    <w:rsid w:val="008D0DD2"/>
    <w:rsid w:val="008D1700"/>
    <w:rsid w:val="008D6BFD"/>
    <w:rsid w:val="008E506D"/>
    <w:rsid w:val="008F3AD7"/>
    <w:rsid w:val="008F4CFA"/>
    <w:rsid w:val="00914B12"/>
    <w:rsid w:val="00915848"/>
    <w:rsid w:val="009168B6"/>
    <w:rsid w:val="00926AFD"/>
    <w:rsid w:val="00935355"/>
    <w:rsid w:val="00942087"/>
    <w:rsid w:val="00947126"/>
    <w:rsid w:val="0095354B"/>
    <w:rsid w:val="0095726E"/>
    <w:rsid w:val="00967CB3"/>
    <w:rsid w:val="00974451"/>
    <w:rsid w:val="00974E88"/>
    <w:rsid w:val="009A039B"/>
    <w:rsid w:val="009B222B"/>
    <w:rsid w:val="009B2791"/>
    <w:rsid w:val="009B48C4"/>
    <w:rsid w:val="009B7529"/>
    <w:rsid w:val="009C2BF8"/>
    <w:rsid w:val="009C3A27"/>
    <w:rsid w:val="009C5E76"/>
    <w:rsid w:val="009D08E6"/>
    <w:rsid w:val="009D4367"/>
    <w:rsid w:val="009D52AA"/>
    <w:rsid w:val="009D5365"/>
    <w:rsid w:val="009D739E"/>
    <w:rsid w:val="009E072F"/>
    <w:rsid w:val="009F06C7"/>
    <w:rsid w:val="009F1A52"/>
    <w:rsid w:val="009F31A7"/>
    <w:rsid w:val="009F63AC"/>
    <w:rsid w:val="00A005CF"/>
    <w:rsid w:val="00A041E7"/>
    <w:rsid w:val="00A10470"/>
    <w:rsid w:val="00A21037"/>
    <w:rsid w:val="00A30977"/>
    <w:rsid w:val="00A350E9"/>
    <w:rsid w:val="00A35DD6"/>
    <w:rsid w:val="00A36DE8"/>
    <w:rsid w:val="00A40185"/>
    <w:rsid w:val="00A42E9C"/>
    <w:rsid w:val="00A443FE"/>
    <w:rsid w:val="00A46D8C"/>
    <w:rsid w:val="00A50395"/>
    <w:rsid w:val="00A618AF"/>
    <w:rsid w:val="00A746F9"/>
    <w:rsid w:val="00A767AA"/>
    <w:rsid w:val="00A820F0"/>
    <w:rsid w:val="00A83584"/>
    <w:rsid w:val="00A85448"/>
    <w:rsid w:val="00A876E9"/>
    <w:rsid w:val="00A919AA"/>
    <w:rsid w:val="00AB2A11"/>
    <w:rsid w:val="00AC19F6"/>
    <w:rsid w:val="00AC4B3C"/>
    <w:rsid w:val="00AF1FDC"/>
    <w:rsid w:val="00AF3AFA"/>
    <w:rsid w:val="00AF5F7D"/>
    <w:rsid w:val="00B00D4D"/>
    <w:rsid w:val="00B01A0C"/>
    <w:rsid w:val="00B05C3E"/>
    <w:rsid w:val="00B12D8C"/>
    <w:rsid w:val="00B13384"/>
    <w:rsid w:val="00B238D8"/>
    <w:rsid w:val="00B30D32"/>
    <w:rsid w:val="00B373AF"/>
    <w:rsid w:val="00B40F79"/>
    <w:rsid w:val="00B43E54"/>
    <w:rsid w:val="00B47D9B"/>
    <w:rsid w:val="00B54A88"/>
    <w:rsid w:val="00B56334"/>
    <w:rsid w:val="00B62DE9"/>
    <w:rsid w:val="00B64212"/>
    <w:rsid w:val="00B66509"/>
    <w:rsid w:val="00B91D99"/>
    <w:rsid w:val="00B95F48"/>
    <w:rsid w:val="00BB1705"/>
    <w:rsid w:val="00BB3327"/>
    <w:rsid w:val="00BB584C"/>
    <w:rsid w:val="00BB5E46"/>
    <w:rsid w:val="00BB7C94"/>
    <w:rsid w:val="00BD6DFA"/>
    <w:rsid w:val="00BD7104"/>
    <w:rsid w:val="00BE19AF"/>
    <w:rsid w:val="00BE4D00"/>
    <w:rsid w:val="00BE650F"/>
    <w:rsid w:val="00C00536"/>
    <w:rsid w:val="00C00F53"/>
    <w:rsid w:val="00C15799"/>
    <w:rsid w:val="00C16DAB"/>
    <w:rsid w:val="00C21476"/>
    <w:rsid w:val="00C22F16"/>
    <w:rsid w:val="00C30C46"/>
    <w:rsid w:val="00C31388"/>
    <w:rsid w:val="00C351AE"/>
    <w:rsid w:val="00C45F64"/>
    <w:rsid w:val="00C47683"/>
    <w:rsid w:val="00C51856"/>
    <w:rsid w:val="00C66640"/>
    <w:rsid w:val="00C94F40"/>
    <w:rsid w:val="00C966DA"/>
    <w:rsid w:val="00CA0EC9"/>
    <w:rsid w:val="00CA21E5"/>
    <w:rsid w:val="00CA60C6"/>
    <w:rsid w:val="00CB03C6"/>
    <w:rsid w:val="00CB51EA"/>
    <w:rsid w:val="00CB56A4"/>
    <w:rsid w:val="00CB60D0"/>
    <w:rsid w:val="00CC5CEC"/>
    <w:rsid w:val="00CD5649"/>
    <w:rsid w:val="00CE6954"/>
    <w:rsid w:val="00CF00CF"/>
    <w:rsid w:val="00D323ED"/>
    <w:rsid w:val="00D431C9"/>
    <w:rsid w:val="00D52A8D"/>
    <w:rsid w:val="00D62D49"/>
    <w:rsid w:val="00D72C6E"/>
    <w:rsid w:val="00D73482"/>
    <w:rsid w:val="00D75E8D"/>
    <w:rsid w:val="00D86A94"/>
    <w:rsid w:val="00DA1C0C"/>
    <w:rsid w:val="00DA4C2D"/>
    <w:rsid w:val="00DB1631"/>
    <w:rsid w:val="00DB28C0"/>
    <w:rsid w:val="00DB352B"/>
    <w:rsid w:val="00DB524A"/>
    <w:rsid w:val="00DC44C8"/>
    <w:rsid w:val="00DD3BF0"/>
    <w:rsid w:val="00DE052B"/>
    <w:rsid w:val="00DE5262"/>
    <w:rsid w:val="00DF020E"/>
    <w:rsid w:val="00DF08AD"/>
    <w:rsid w:val="00DF487A"/>
    <w:rsid w:val="00DF5692"/>
    <w:rsid w:val="00E11203"/>
    <w:rsid w:val="00E13983"/>
    <w:rsid w:val="00E22B99"/>
    <w:rsid w:val="00E316F7"/>
    <w:rsid w:val="00E40400"/>
    <w:rsid w:val="00E42CCE"/>
    <w:rsid w:val="00E52D09"/>
    <w:rsid w:val="00E53B64"/>
    <w:rsid w:val="00E6450B"/>
    <w:rsid w:val="00E7363E"/>
    <w:rsid w:val="00E73D46"/>
    <w:rsid w:val="00E80FA8"/>
    <w:rsid w:val="00E816C3"/>
    <w:rsid w:val="00E95079"/>
    <w:rsid w:val="00E9574C"/>
    <w:rsid w:val="00EB4875"/>
    <w:rsid w:val="00EB558C"/>
    <w:rsid w:val="00EC1A9A"/>
    <w:rsid w:val="00EC487A"/>
    <w:rsid w:val="00EC4A94"/>
    <w:rsid w:val="00EC6096"/>
    <w:rsid w:val="00ED20C5"/>
    <w:rsid w:val="00ED496F"/>
    <w:rsid w:val="00EE08EF"/>
    <w:rsid w:val="00EE09E5"/>
    <w:rsid w:val="00EE72C3"/>
    <w:rsid w:val="00EF6278"/>
    <w:rsid w:val="00EF7749"/>
    <w:rsid w:val="00F06AED"/>
    <w:rsid w:val="00F137B6"/>
    <w:rsid w:val="00F1781C"/>
    <w:rsid w:val="00F33CBB"/>
    <w:rsid w:val="00F43693"/>
    <w:rsid w:val="00F43BD6"/>
    <w:rsid w:val="00F47B21"/>
    <w:rsid w:val="00F53238"/>
    <w:rsid w:val="00F533DA"/>
    <w:rsid w:val="00F53B9E"/>
    <w:rsid w:val="00F540C7"/>
    <w:rsid w:val="00F54932"/>
    <w:rsid w:val="00F61E63"/>
    <w:rsid w:val="00F72DCF"/>
    <w:rsid w:val="00F74233"/>
    <w:rsid w:val="00F76289"/>
    <w:rsid w:val="00F81F5B"/>
    <w:rsid w:val="00F904C7"/>
    <w:rsid w:val="00F950ED"/>
    <w:rsid w:val="00FA008C"/>
    <w:rsid w:val="00FB6AF8"/>
    <w:rsid w:val="00FC1655"/>
    <w:rsid w:val="00FC19CD"/>
    <w:rsid w:val="00FC4E6C"/>
    <w:rsid w:val="00FC5106"/>
    <w:rsid w:val="00FC5B43"/>
    <w:rsid w:val="00FD59B5"/>
    <w:rsid w:val="00FD6A2F"/>
    <w:rsid w:val="00FD6D78"/>
    <w:rsid w:val="00FE0F5D"/>
    <w:rsid w:val="00FE3444"/>
    <w:rsid w:val="00FE4A80"/>
    <w:rsid w:val="00FE6ED2"/>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7C1FBEC"/>
  <w15:docId w15:val="{1C0C3BA0-C74C-4B65-8BA7-1CE09AC2CDF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Arial" w:eastAsia="Calibri" w:hAnsi="Arial"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lsdException w:name="toc 3" w:semiHidden="1" w:uiPriority="0"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35355"/>
    <w:pPr>
      <w:spacing w:line="276" w:lineRule="auto"/>
    </w:pPr>
    <w:rPr>
      <w:color w:val="333333"/>
      <w:kern w:val="28"/>
      <w:sz w:val="22"/>
      <w:szCs w:val="22"/>
      <w:lang w:eastAsia="en-US"/>
    </w:rPr>
  </w:style>
  <w:style w:type="paragraph" w:styleId="Heading1">
    <w:name w:val="heading 1"/>
    <w:basedOn w:val="Normal"/>
    <w:next w:val="Normal"/>
    <w:link w:val="Heading1Char"/>
    <w:autoRedefine/>
    <w:qFormat/>
    <w:rsid w:val="00F533DA"/>
    <w:pPr>
      <w:keepNext/>
      <w:numPr>
        <w:numId w:val="11"/>
      </w:numPr>
      <w:spacing w:before="480" w:after="120" w:line="240" w:lineRule="auto"/>
      <w:outlineLvl w:val="0"/>
    </w:pPr>
    <w:rPr>
      <w:rFonts w:ascii="Calibri" w:eastAsia="Times New Roman" w:hAnsi="Calibri" w:cs="Calibri"/>
      <w:b/>
      <w:color w:val="000000"/>
      <w:kern w:val="32"/>
      <w:sz w:val="32"/>
      <w:szCs w:val="24"/>
    </w:rPr>
  </w:style>
  <w:style w:type="paragraph" w:styleId="Heading2">
    <w:name w:val="heading 2"/>
    <w:basedOn w:val="Normal"/>
    <w:next w:val="Normal"/>
    <w:link w:val="Heading2Char"/>
    <w:qFormat/>
    <w:rsid w:val="00C966DA"/>
    <w:pPr>
      <w:keepNext/>
      <w:numPr>
        <w:ilvl w:val="1"/>
        <w:numId w:val="11"/>
      </w:numPr>
      <w:spacing w:before="480" w:after="120" w:line="240" w:lineRule="auto"/>
      <w:outlineLvl w:val="1"/>
    </w:pPr>
    <w:rPr>
      <w:rFonts w:eastAsia="Times New Roman"/>
      <w:b/>
      <w:sz w:val="28"/>
    </w:rPr>
  </w:style>
  <w:style w:type="paragraph" w:styleId="Heading3">
    <w:name w:val="heading 3"/>
    <w:basedOn w:val="Normal"/>
    <w:next w:val="Normal"/>
    <w:link w:val="Heading3Char"/>
    <w:qFormat/>
    <w:rsid w:val="006D3D4B"/>
    <w:pPr>
      <w:keepNext/>
      <w:numPr>
        <w:ilvl w:val="2"/>
        <w:numId w:val="11"/>
      </w:numPr>
      <w:spacing w:before="480" w:after="120" w:line="240" w:lineRule="auto"/>
      <w:outlineLvl w:val="2"/>
    </w:pPr>
    <w:rPr>
      <w:rFonts w:eastAsia="Times New Roman"/>
      <w:bCs/>
      <w:szCs w:val="26"/>
    </w:rPr>
  </w:style>
  <w:style w:type="paragraph" w:styleId="Heading4">
    <w:name w:val="heading 4"/>
    <w:basedOn w:val="Normal"/>
    <w:next w:val="Normal"/>
    <w:link w:val="Heading4Char"/>
    <w:uiPriority w:val="9"/>
    <w:semiHidden/>
    <w:unhideWhenUsed/>
    <w:qFormat/>
    <w:rsid w:val="00CD5649"/>
    <w:pPr>
      <w:keepNext/>
      <w:keepLines/>
      <w:numPr>
        <w:ilvl w:val="3"/>
        <w:numId w:val="11"/>
      </w:numPr>
      <w:spacing w:before="40"/>
      <w:outlineLvl w:val="3"/>
    </w:pPr>
    <w:rPr>
      <w:rFonts w:asciiTheme="majorHAnsi" w:eastAsiaTheme="majorEastAsia" w:hAnsiTheme="majorHAnsi" w:cstheme="majorBidi"/>
      <w:i/>
      <w:iCs/>
      <w:color w:val="365F91" w:themeColor="accent1" w:themeShade="BF"/>
    </w:rPr>
  </w:style>
  <w:style w:type="paragraph" w:styleId="Heading5">
    <w:name w:val="heading 5"/>
    <w:basedOn w:val="Normal"/>
    <w:next w:val="Normal"/>
    <w:link w:val="Heading5Char"/>
    <w:uiPriority w:val="9"/>
    <w:semiHidden/>
    <w:unhideWhenUsed/>
    <w:qFormat/>
    <w:rsid w:val="00CD5649"/>
    <w:pPr>
      <w:keepNext/>
      <w:keepLines/>
      <w:numPr>
        <w:ilvl w:val="4"/>
        <w:numId w:val="11"/>
      </w:numPr>
      <w:spacing w:before="40"/>
      <w:outlineLvl w:val="4"/>
    </w:pPr>
    <w:rPr>
      <w:rFonts w:asciiTheme="majorHAnsi" w:eastAsiaTheme="majorEastAsia" w:hAnsiTheme="majorHAnsi" w:cstheme="majorBidi"/>
      <w:color w:val="365F91" w:themeColor="accent1" w:themeShade="BF"/>
    </w:rPr>
  </w:style>
  <w:style w:type="paragraph" w:styleId="Heading6">
    <w:name w:val="heading 6"/>
    <w:basedOn w:val="Normal"/>
    <w:next w:val="Normal"/>
    <w:link w:val="Heading6Char"/>
    <w:uiPriority w:val="9"/>
    <w:semiHidden/>
    <w:unhideWhenUsed/>
    <w:qFormat/>
    <w:rsid w:val="00CD5649"/>
    <w:pPr>
      <w:keepNext/>
      <w:keepLines/>
      <w:numPr>
        <w:ilvl w:val="5"/>
        <w:numId w:val="11"/>
      </w:numPr>
      <w:spacing w:before="40"/>
      <w:outlineLvl w:val="5"/>
    </w:pPr>
    <w:rPr>
      <w:rFonts w:asciiTheme="majorHAnsi" w:eastAsiaTheme="majorEastAsia" w:hAnsiTheme="majorHAnsi" w:cstheme="majorBidi"/>
      <w:color w:val="243F60" w:themeColor="accent1" w:themeShade="7F"/>
    </w:rPr>
  </w:style>
  <w:style w:type="paragraph" w:styleId="Heading7">
    <w:name w:val="heading 7"/>
    <w:aliases w:val="Appendices"/>
    <w:basedOn w:val="Heading1"/>
    <w:next w:val="Head1Normal"/>
    <w:link w:val="Heading7Char"/>
    <w:qFormat/>
    <w:rsid w:val="00C966DA"/>
    <w:pPr>
      <w:numPr>
        <w:ilvl w:val="6"/>
      </w:numPr>
      <w:spacing w:after="60"/>
      <w:outlineLvl w:val="6"/>
    </w:pPr>
    <w:rPr>
      <w:rFonts w:ascii="Verdana" w:hAnsi="Verdana"/>
    </w:rPr>
  </w:style>
  <w:style w:type="paragraph" w:styleId="Heading8">
    <w:name w:val="heading 8"/>
    <w:aliases w:val="AppendixSub"/>
    <w:basedOn w:val="Normal"/>
    <w:next w:val="Normal"/>
    <w:link w:val="Heading8Char"/>
    <w:qFormat/>
    <w:rsid w:val="00C966DA"/>
    <w:pPr>
      <w:keepNext/>
      <w:numPr>
        <w:ilvl w:val="7"/>
        <w:numId w:val="11"/>
      </w:numPr>
      <w:tabs>
        <w:tab w:val="left" w:pos="851"/>
        <w:tab w:val="left" w:pos="1134"/>
      </w:tabs>
      <w:spacing w:before="240" w:after="60" w:line="240" w:lineRule="auto"/>
      <w:outlineLvl w:val="7"/>
    </w:pPr>
    <w:rPr>
      <w:rFonts w:ascii="Verdana" w:eastAsia="Times New Roman" w:hAnsi="Verdana"/>
      <w:b/>
      <w:iCs/>
      <w:sz w:val="24"/>
      <w:szCs w:val="24"/>
    </w:rPr>
  </w:style>
  <w:style w:type="paragraph" w:styleId="Heading9">
    <w:name w:val="heading 9"/>
    <w:basedOn w:val="Normal"/>
    <w:next w:val="Normal"/>
    <w:link w:val="Heading9Char"/>
    <w:uiPriority w:val="9"/>
    <w:semiHidden/>
    <w:unhideWhenUsed/>
    <w:qFormat/>
    <w:rsid w:val="00CD5649"/>
    <w:pPr>
      <w:keepNext/>
      <w:keepLines/>
      <w:numPr>
        <w:ilvl w:val="8"/>
        <w:numId w:val="11"/>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nhideWhenUsed/>
    <w:rsid w:val="0081146D"/>
    <w:pPr>
      <w:tabs>
        <w:tab w:val="center" w:pos="4513"/>
        <w:tab w:val="right" w:pos="9026"/>
      </w:tabs>
      <w:spacing w:line="240" w:lineRule="auto"/>
    </w:pPr>
  </w:style>
  <w:style w:type="character" w:customStyle="1" w:styleId="HeaderChar">
    <w:name w:val="Header Char"/>
    <w:basedOn w:val="DefaultParagraphFont"/>
    <w:link w:val="Header"/>
    <w:rsid w:val="0081146D"/>
  </w:style>
  <w:style w:type="paragraph" w:styleId="Footer">
    <w:name w:val="footer"/>
    <w:basedOn w:val="Normal"/>
    <w:link w:val="FooterChar"/>
    <w:uiPriority w:val="99"/>
    <w:unhideWhenUsed/>
    <w:rsid w:val="0081146D"/>
    <w:pPr>
      <w:tabs>
        <w:tab w:val="center" w:pos="4513"/>
        <w:tab w:val="right" w:pos="9026"/>
      </w:tabs>
      <w:spacing w:line="240" w:lineRule="auto"/>
    </w:pPr>
  </w:style>
  <w:style w:type="character" w:customStyle="1" w:styleId="FooterChar">
    <w:name w:val="Footer Char"/>
    <w:basedOn w:val="DefaultParagraphFont"/>
    <w:link w:val="Footer"/>
    <w:uiPriority w:val="99"/>
    <w:rsid w:val="0081146D"/>
  </w:style>
  <w:style w:type="paragraph" w:styleId="BalloonText">
    <w:name w:val="Balloon Text"/>
    <w:basedOn w:val="Normal"/>
    <w:link w:val="BalloonTextChar"/>
    <w:uiPriority w:val="99"/>
    <w:semiHidden/>
    <w:unhideWhenUsed/>
    <w:rsid w:val="0081146D"/>
    <w:pPr>
      <w:spacing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81146D"/>
    <w:rPr>
      <w:rFonts w:ascii="Tahoma" w:hAnsi="Tahoma" w:cs="Tahoma"/>
      <w:sz w:val="16"/>
      <w:szCs w:val="16"/>
    </w:rPr>
  </w:style>
  <w:style w:type="paragraph" w:customStyle="1" w:styleId="Head1Normal">
    <w:name w:val="Head1Normal"/>
    <w:basedOn w:val="Normal"/>
    <w:link w:val="Head1NormalChar"/>
    <w:rsid w:val="0081146D"/>
    <w:pPr>
      <w:keepNext/>
      <w:spacing w:before="120" w:after="120" w:line="240" w:lineRule="auto"/>
      <w:jc w:val="both"/>
    </w:pPr>
    <w:rPr>
      <w:rFonts w:ascii="Verdana" w:eastAsia="Times New Roman" w:hAnsi="Verdana"/>
      <w:sz w:val="20"/>
      <w:szCs w:val="20"/>
    </w:rPr>
  </w:style>
  <w:style w:type="character" w:customStyle="1" w:styleId="Head1NormalChar">
    <w:name w:val="Head1Normal Char"/>
    <w:basedOn w:val="DefaultParagraphFont"/>
    <w:link w:val="Head1Normal"/>
    <w:rsid w:val="0081146D"/>
    <w:rPr>
      <w:rFonts w:ascii="Verdana" w:eastAsia="Times New Roman" w:hAnsi="Verdana" w:cs="Arial"/>
      <w:color w:val="333333"/>
      <w:kern w:val="28"/>
      <w:sz w:val="20"/>
      <w:szCs w:val="20"/>
    </w:rPr>
  </w:style>
  <w:style w:type="paragraph" w:customStyle="1" w:styleId="DocStdDescription">
    <w:name w:val="DocStdDescription"/>
    <w:basedOn w:val="Normal"/>
    <w:next w:val="Normal"/>
    <w:rsid w:val="00FC5106"/>
    <w:pPr>
      <w:keepNext/>
      <w:keepLines/>
      <w:spacing w:before="600" w:line="240" w:lineRule="atLeast"/>
      <w:ind w:left="1077"/>
      <w:jc w:val="right"/>
    </w:pPr>
    <w:rPr>
      <w:rFonts w:ascii="Times New Roman" w:eastAsia="Times New Roman" w:hAnsi="Times New Roman"/>
      <w:i/>
      <w:spacing w:val="-20"/>
      <w:sz w:val="40"/>
      <w:szCs w:val="20"/>
    </w:rPr>
  </w:style>
  <w:style w:type="character" w:customStyle="1" w:styleId="TOC">
    <w:name w:val="TOC"/>
    <w:basedOn w:val="DefaultParagraphFont"/>
    <w:rsid w:val="00DB524A"/>
    <w:rPr>
      <w:rFonts w:ascii="Arial" w:hAnsi="Arial"/>
      <w:b/>
      <w:bCs/>
      <w:sz w:val="22"/>
    </w:rPr>
  </w:style>
  <w:style w:type="paragraph" w:styleId="TOC1">
    <w:name w:val="toc 1"/>
    <w:basedOn w:val="Normal"/>
    <w:next w:val="Normal"/>
    <w:autoRedefine/>
    <w:uiPriority w:val="39"/>
    <w:rsid w:val="00CD5649"/>
    <w:pPr>
      <w:tabs>
        <w:tab w:val="left" w:pos="400"/>
        <w:tab w:val="right" w:leader="dot" w:pos="9639"/>
      </w:tabs>
      <w:spacing w:line="360" w:lineRule="auto"/>
    </w:pPr>
    <w:rPr>
      <w:rFonts w:eastAsia="Times New Roman"/>
      <w:szCs w:val="20"/>
    </w:rPr>
  </w:style>
  <w:style w:type="paragraph" w:styleId="TOC2">
    <w:name w:val="toc 2"/>
    <w:basedOn w:val="Normal"/>
    <w:next w:val="Normal"/>
    <w:autoRedefine/>
    <w:uiPriority w:val="39"/>
    <w:rsid w:val="002D4717"/>
    <w:pPr>
      <w:tabs>
        <w:tab w:val="left" w:pos="880"/>
        <w:tab w:val="right" w:leader="dot" w:pos="9639"/>
      </w:tabs>
      <w:spacing w:line="360" w:lineRule="auto"/>
      <w:ind w:left="198"/>
    </w:pPr>
    <w:rPr>
      <w:rFonts w:eastAsia="Times New Roman"/>
      <w:noProof/>
      <w:szCs w:val="20"/>
    </w:rPr>
  </w:style>
  <w:style w:type="paragraph" w:styleId="TOC3">
    <w:name w:val="toc 3"/>
    <w:basedOn w:val="Normal"/>
    <w:next w:val="Normal"/>
    <w:autoRedefine/>
    <w:semiHidden/>
    <w:rsid w:val="009B2791"/>
    <w:pPr>
      <w:spacing w:line="240" w:lineRule="auto"/>
      <w:ind w:left="400"/>
    </w:pPr>
    <w:rPr>
      <w:rFonts w:ascii="Verdana" w:eastAsia="Times New Roman" w:hAnsi="Verdana"/>
      <w:sz w:val="20"/>
      <w:szCs w:val="20"/>
    </w:rPr>
  </w:style>
  <w:style w:type="character" w:styleId="Hyperlink">
    <w:name w:val="Hyperlink"/>
    <w:basedOn w:val="DefaultParagraphFont"/>
    <w:uiPriority w:val="99"/>
    <w:rsid w:val="009B2791"/>
    <w:rPr>
      <w:color w:val="0000FF"/>
      <w:u w:val="single"/>
    </w:rPr>
  </w:style>
  <w:style w:type="character" w:customStyle="1" w:styleId="Heading1Char">
    <w:name w:val="Heading 1 Char"/>
    <w:basedOn w:val="DefaultParagraphFont"/>
    <w:link w:val="Heading1"/>
    <w:rsid w:val="00F533DA"/>
    <w:rPr>
      <w:rFonts w:ascii="Calibri" w:eastAsia="Times New Roman" w:hAnsi="Calibri" w:cs="Calibri"/>
      <w:b/>
      <w:color w:val="000000"/>
      <w:kern w:val="32"/>
      <w:sz w:val="32"/>
      <w:szCs w:val="24"/>
      <w:lang w:eastAsia="en-US"/>
    </w:rPr>
  </w:style>
  <w:style w:type="character" w:customStyle="1" w:styleId="Heading2Char">
    <w:name w:val="Heading 2 Char"/>
    <w:basedOn w:val="DefaultParagraphFont"/>
    <w:link w:val="Heading2"/>
    <w:rsid w:val="00C966DA"/>
    <w:rPr>
      <w:rFonts w:eastAsia="Times New Roman"/>
      <w:b/>
      <w:sz w:val="28"/>
      <w:lang w:eastAsia="en-US"/>
    </w:rPr>
  </w:style>
  <w:style w:type="character" w:customStyle="1" w:styleId="Heading3Char">
    <w:name w:val="Heading 3 Char"/>
    <w:basedOn w:val="DefaultParagraphFont"/>
    <w:link w:val="Heading3"/>
    <w:rsid w:val="006D3D4B"/>
    <w:rPr>
      <w:rFonts w:eastAsia="Times New Roman"/>
      <w:bCs/>
      <w:szCs w:val="26"/>
      <w:lang w:eastAsia="en-US"/>
    </w:rPr>
  </w:style>
  <w:style w:type="character" w:customStyle="1" w:styleId="Heading7Char">
    <w:name w:val="Heading 7 Char"/>
    <w:aliases w:val="Appendices Char"/>
    <w:basedOn w:val="DefaultParagraphFont"/>
    <w:link w:val="Heading7"/>
    <w:rsid w:val="00C966DA"/>
    <w:rPr>
      <w:rFonts w:ascii="Verdana" w:eastAsia="Times New Roman" w:hAnsi="Verdana"/>
      <w:b/>
      <w:kern w:val="32"/>
      <w:sz w:val="32"/>
      <w:szCs w:val="24"/>
      <w:lang w:eastAsia="en-US"/>
    </w:rPr>
  </w:style>
  <w:style w:type="character" w:customStyle="1" w:styleId="Heading8Char">
    <w:name w:val="Heading 8 Char"/>
    <w:aliases w:val="AppendixSub Char"/>
    <w:basedOn w:val="DefaultParagraphFont"/>
    <w:link w:val="Heading8"/>
    <w:rsid w:val="00C966DA"/>
    <w:rPr>
      <w:rFonts w:ascii="Verdana" w:eastAsia="Times New Roman" w:hAnsi="Verdana"/>
      <w:b/>
      <w:iCs/>
      <w:sz w:val="24"/>
      <w:szCs w:val="24"/>
      <w:lang w:eastAsia="en-US"/>
    </w:rPr>
  </w:style>
  <w:style w:type="paragraph" w:customStyle="1" w:styleId="DocTable">
    <w:name w:val="DocTable"/>
    <w:basedOn w:val="Head1Normal"/>
    <w:rsid w:val="009B2791"/>
    <w:pPr>
      <w:spacing w:before="60" w:after="60"/>
    </w:pPr>
    <w:rPr>
      <w:sz w:val="16"/>
    </w:rPr>
  </w:style>
  <w:style w:type="paragraph" w:customStyle="1" w:styleId="StyleDocTableLeft">
    <w:name w:val="Style DocTable + Left"/>
    <w:basedOn w:val="DocTable"/>
    <w:rsid w:val="009B2791"/>
    <w:pPr>
      <w:tabs>
        <w:tab w:val="left" w:pos="0"/>
      </w:tabs>
      <w:jc w:val="left"/>
    </w:pPr>
    <w:rPr>
      <w:rFonts w:cs="Times New Roman"/>
    </w:rPr>
  </w:style>
  <w:style w:type="paragraph" w:customStyle="1" w:styleId="DocTableBold">
    <w:name w:val="DocTableBold"/>
    <w:basedOn w:val="DocTable"/>
    <w:rsid w:val="009B2791"/>
    <w:pPr>
      <w:tabs>
        <w:tab w:val="left" w:pos="0"/>
      </w:tabs>
      <w:jc w:val="left"/>
    </w:pPr>
    <w:rPr>
      <w:b/>
      <w:bCs/>
    </w:rPr>
  </w:style>
  <w:style w:type="paragraph" w:customStyle="1" w:styleId="Head2Normal">
    <w:name w:val="Head2 Normal"/>
    <w:basedOn w:val="Normal"/>
    <w:link w:val="Head2NormalChar"/>
    <w:rsid w:val="00B373AF"/>
    <w:pPr>
      <w:keepNext/>
      <w:spacing w:before="120" w:after="120" w:line="240" w:lineRule="auto"/>
      <w:ind w:left="851"/>
      <w:jc w:val="both"/>
    </w:pPr>
    <w:rPr>
      <w:rFonts w:ascii="Verdana" w:eastAsia="Times New Roman" w:hAnsi="Verdana"/>
      <w:sz w:val="20"/>
      <w:szCs w:val="20"/>
    </w:rPr>
  </w:style>
  <w:style w:type="character" w:customStyle="1" w:styleId="Head2NormalChar">
    <w:name w:val="Head2 Normal Char"/>
    <w:basedOn w:val="DefaultParagraphFont"/>
    <w:link w:val="Head2Normal"/>
    <w:rsid w:val="00B373AF"/>
    <w:rPr>
      <w:rFonts w:ascii="Verdana" w:eastAsia="Times New Roman" w:hAnsi="Verdana" w:cs="Arial"/>
      <w:color w:val="333333"/>
      <w:kern w:val="28"/>
      <w:lang w:eastAsia="en-US"/>
    </w:rPr>
  </w:style>
  <w:style w:type="paragraph" w:customStyle="1" w:styleId="Head3Normal">
    <w:name w:val="Head3 Normal"/>
    <w:basedOn w:val="Normal"/>
    <w:rsid w:val="00B373AF"/>
    <w:pPr>
      <w:keepNext/>
      <w:spacing w:before="120" w:after="120" w:line="240" w:lineRule="auto"/>
      <w:ind w:left="1134"/>
      <w:jc w:val="both"/>
    </w:pPr>
    <w:rPr>
      <w:rFonts w:ascii="Verdana" w:eastAsia="Times New Roman" w:hAnsi="Verdana"/>
      <w:sz w:val="20"/>
      <w:szCs w:val="20"/>
    </w:rPr>
  </w:style>
  <w:style w:type="paragraph" w:customStyle="1" w:styleId="TableNameBold">
    <w:name w:val="TableNameBold"/>
    <w:basedOn w:val="DocTable"/>
    <w:next w:val="TableHeaderWhite"/>
    <w:rsid w:val="00B373AF"/>
    <w:rPr>
      <w:b/>
      <w:bCs/>
    </w:rPr>
  </w:style>
  <w:style w:type="paragraph" w:customStyle="1" w:styleId="TableHeaderWhite">
    <w:name w:val="TableHeaderWhite"/>
    <w:basedOn w:val="DocTable"/>
    <w:next w:val="DocTable"/>
    <w:rsid w:val="00B373AF"/>
    <w:rPr>
      <w:b/>
      <w:bCs/>
      <w:color w:val="FFFFFF"/>
    </w:rPr>
  </w:style>
  <w:style w:type="paragraph" w:customStyle="1" w:styleId="STEP">
    <w:name w:val="STEP"/>
    <w:basedOn w:val="Heading2"/>
    <w:next w:val="Head1Normal"/>
    <w:link w:val="STEPChar"/>
    <w:rsid w:val="00B373AF"/>
    <w:pPr>
      <w:numPr>
        <w:ilvl w:val="0"/>
        <w:numId w:val="0"/>
      </w:numPr>
      <w:ind w:left="851" w:hanging="851"/>
    </w:pPr>
  </w:style>
  <w:style w:type="character" w:customStyle="1" w:styleId="STEPChar">
    <w:name w:val="STEP Char"/>
    <w:basedOn w:val="DefaultParagraphFont"/>
    <w:link w:val="STEP"/>
    <w:rsid w:val="00B373AF"/>
    <w:rPr>
      <w:rFonts w:ascii="Verdana" w:eastAsia="Times New Roman" w:hAnsi="Verdana" w:cs="Arial"/>
      <w:b/>
      <w:color w:val="333333"/>
      <w:kern w:val="28"/>
      <w:sz w:val="28"/>
      <w:lang w:eastAsia="en-US"/>
    </w:rPr>
  </w:style>
  <w:style w:type="paragraph" w:customStyle="1" w:styleId="Heading1NoBreak">
    <w:name w:val="Heading 1 NoBreak"/>
    <w:basedOn w:val="Heading1"/>
    <w:next w:val="Head1Normal"/>
    <w:rsid w:val="00B373AF"/>
    <w:pPr>
      <w:numPr>
        <w:numId w:val="0"/>
      </w:numPr>
      <w:spacing w:before="800"/>
      <w:ind w:left="567" w:hanging="567"/>
    </w:pPr>
  </w:style>
  <w:style w:type="paragraph" w:customStyle="1" w:styleId="Head1Bullet">
    <w:name w:val="Head1Bullet"/>
    <w:basedOn w:val="Normal"/>
    <w:rsid w:val="00B373AF"/>
    <w:pPr>
      <w:keepNext/>
      <w:numPr>
        <w:numId w:val="2"/>
      </w:numPr>
      <w:tabs>
        <w:tab w:val="left" w:pos="567"/>
        <w:tab w:val="left" w:pos="851"/>
      </w:tabs>
      <w:spacing w:before="120" w:after="120" w:line="240" w:lineRule="auto"/>
      <w:ind w:left="568" w:hanging="284"/>
    </w:pPr>
    <w:rPr>
      <w:rFonts w:ascii="Verdana" w:eastAsia="Times New Roman" w:hAnsi="Verdana"/>
      <w:sz w:val="20"/>
      <w:szCs w:val="20"/>
    </w:rPr>
  </w:style>
  <w:style w:type="paragraph" w:customStyle="1" w:styleId="Head2Bullet">
    <w:name w:val="Head2Bullet"/>
    <w:basedOn w:val="Normal"/>
    <w:rsid w:val="00B373AF"/>
    <w:pPr>
      <w:keepNext/>
      <w:numPr>
        <w:numId w:val="1"/>
      </w:numPr>
      <w:tabs>
        <w:tab w:val="clear" w:pos="1985"/>
        <w:tab w:val="left" w:pos="425"/>
      </w:tabs>
      <w:spacing w:before="120" w:after="120" w:line="240" w:lineRule="auto"/>
      <w:ind w:left="1446" w:hanging="454"/>
    </w:pPr>
    <w:rPr>
      <w:rFonts w:ascii="Verdana" w:eastAsia="Times New Roman" w:hAnsi="Verdana"/>
      <w:sz w:val="20"/>
      <w:szCs w:val="20"/>
    </w:rPr>
  </w:style>
  <w:style w:type="paragraph" w:customStyle="1" w:styleId="Head3Bullet">
    <w:name w:val="Head3Bullet"/>
    <w:basedOn w:val="Head2Bullet"/>
    <w:rsid w:val="00B373AF"/>
    <w:pPr>
      <w:numPr>
        <w:ilvl w:val="2"/>
        <w:numId w:val="3"/>
      </w:numPr>
      <w:tabs>
        <w:tab w:val="clear" w:pos="425"/>
        <w:tab w:val="clear" w:pos="2160"/>
        <w:tab w:val="left" w:pos="1701"/>
      </w:tabs>
      <w:ind w:left="1702" w:hanging="284"/>
    </w:pPr>
  </w:style>
  <w:style w:type="paragraph" w:styleId="TOCHeading">
    <w:name w:val="TOC Heading"/>
    <w:basedOn w:val="Heading1"/>
    <w:next w:val="Normal"/>
    <w:uiPriority w:val="39"/>
    <w:semiHidden/>
    <w:unhideWhenUsed/>
    <w:qFormat/>
    <w:rsid w:val="00C966DA"/>
    <w:pPr>
      <w:keepLines/>
      <w:numPr>
        <w:numId w:val="0"/>
      </w:numPr>
      <w:spacing w:after="0" w:line="276" w:lineRule="auto"/>
      <w:outlineLvl w:val="9"/>
    </w:pPr>
    <w:rPr>
      <w:rFonts w:ascii="Cambria" w:hAnsi="Cambria" w:cs="Times New Roman"/>
      <w:bCs/>
      <w:color w:val="365F91"/>
      <w:kern w:val="0"/>
      <w:sz w:val="28"/>
      <w:szCs w:val="28"/>
      <w:lang w:val="en-US"/>
    </w:rPr>
  </w:style>
  <w:style w:type="table" w:styleId="TableGrid">
    <w:name w:val="Table Grid"/>
    <w:basedOn w:val="TableNormal"/>
    <w:rsid w:val="00347E3D"/>
    <w:rPr>
      <w:rFonts w:ascii="Times New Roman" w:eastAsia="Times New Roman" w:hAnsi="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35"/>
    <w:unhideWhenUsed/>
    <w:qFormat/>
    <w:rsid w:val="00C966DA"/>
    <w:pPr>
      <w:spacing w:line="240" w:lineRule="auto"/>
    </w:pPr>
    <w:rPr>
      <w:b/>
      <w:bCs/>
      <w:color w:val="4F81BD"/>
      <w:sz w:val="18"/>
      <w:szCs w:val="18"/>
    </w:rPr>
  </w:style>
  <w:style w:type="paragraph" w:customStyle="1" w:styleId="Paranumbered">
    <w:name w:val="Para numbered"/>
    <w:basedOn w:val="BodyText"/>
    <w:rsid w:val="00B64212"/>
    <w:pPr>
      <w:spacing w:line="240" w:lineRule="auto"/>
      <w:jc w:val="both"/>
    </w:pPr>
    <w:rPr>
      <w:rFonts w:ascii="Times New Roman" w:eastAsia="Times New Roman" w:hAnsi="Times New Roman" w:cs="Times New Roman"/>
      <w:color w:val="auto"/>
      <w:kern w:val="0"/>
      <w:sz w:val="24"/>
      <w:szCs w:val="24"/>
      <w:lang w:eastAsia="en-GB"/>
    </w:rPr>
  </w:style>
  <w:style w:type="paragraph" w:styleId="BodyText">
    <w:name w:val="Body Text"/>
    <w:basedOn w:val="Normal"/>
    <w:link w:val="BodyTextChar"/>
    <w:uiPriority w:val="99"/>
    <w:semiHidden/>
    <w:unhideWhenUsed/>
    <w:rsid w:val="00B64212"/>
    <w:pPr>
      <w:spacing w:after="120"/>
    </w:pPr>
  </w:style>
  <w:style w:type="character" w:customStyle="1" w:styleId="BodyTextChar">
    <w:name w:val="Body Text Char"/>
    <w:basedOn w:val="DefaultParagraphFont"/>
    <w:link w:val="BodyText"/>
    <w:uiPriority w:val="99"/>
    <w:semiHidden/>
    <w:rsid w:val="00B64212"/>
    <w:rPr>
      <w:color w:val="333333"/>
      <w:kern w:val="28"/>
      <w:sz w:val="22"/>
      <w:szCs w:val="22"/>
      <w:lang w:eastAsia="en-US"/>
    </w:rPr>
  </w:style>
  <w:style w:type="paragraph" w:styleId="ListParagraph">
    <w:name w:val="List Paragraph"/>
    <w:basedOn w:val="Normal"/>
    <w:uiPriority w:val="34"/>
    <w:qFormat/>
    <w:rsid w:val="00B64212"/>
    <w:pPr>
      <w:ind w:left="720"/>
      <w:contextualSpacing/>
    </w:pPr>
  </w:style>
  <w:style w:type="paragraph" w:customStyle="1" w:styleId="Default">
    <w:name w:val="Default"/>
    <w:rsid w:val="00A919AA"/>
    <w:pPr>
      <w:autoSpaceDE w:val="0"/>
      <w:autoSpaceDN w:val="0"/>
      <w:adjustRightInd w:val="0"/>
    </w:pPr>
    <w:rPr>
      <w:rFonts w:eastAsiaTheme="minorHAnsi"/>
      <w:color w:val="000000"/>
      <w:sz w:val="24"/>
      <w:szCs w:val="24"/>
      <w:lang w:eastAsia="en-US"/>
    </w:rPr>
  </w:style>
  <w:style w:type="paragraph" w:styleId="PlainText">
    <w:name w:val="Plain Text"/>
    <w:basedOn w:val="Normal"/>
    <w:link w:val="PlainTextChar"/>
    <w:uiPriority w:val="99"/>
    <w:unhideWhenUsed/>
    <w:rsid w:val="00A919AA"/>
    <w:pPr>
      <w:spacing w:line="240" w:lineRule="auto"/>
    </w:pPr>
    <w:rPr>
      <w:rFonts w:ascii="Consolas" w:eastAsiaTheme="minorHAnsi" w:hAnsi="Consolas" w:cstheme="minorBidi"/>
      <w:color w:val="auto"/>
      <w:kern w:val="0"/>
      <w:sz w:val="21"/>
      <w:szCs w:val="21"/>
    </w:rPr>
  </w:style>
  <w:style w:type="character" w:customStyle="1" w:styleId="PlainTextChar">
    <w:name w:val="Plain Text Char"/>
    <w:basedOn w:val="DefaultParagraphFont"/>
    <w:link w:val="PlainText"/>
    <w:uiPriority w:val="99"/>
    <w:rsid w:val="00A919AA"/>
    <w:rPr>
      <w:rFonts w:ascii="Consolas" w:eastAsiaTheme="minorHAnsi" w:hAnsi="Consolas" w:cstheme="minorBidi"/>
      <w:sz w:val="21"/>
      <w:szCs w:val="21"/>
      <w:lang w:eastAsia="en-US"/>
    </w:rPr>
  </w:style>
  <w:style w:type="paragraph" w:customStyle="1" w:styleId="Instructions">
    <w:name w:val="Instructions"/>
    <w:basedOn w:val="Normal"/>
    <w:autoRedefine/>
    <w:rsid w:val="00A005CF"/>
    <w:pPr>
      <w:shd w:val="clear" w:color="auto" w:fill="FFFFFF"/>
      <w:spacing w:line="240" w:lineRule="auto"/>
    </w:pPr>
    <w:rPr>
      <w:rFonts w:ascii="Times New Roman" w:eastAsia="Times New Roman" w:hAnsi="Times New Roman" w:cs="Times New Roman"/>
      <w:i/>
      <w:color w:val="0000FF"/>
      <w:kern w:val="0"/>
      <w:sz w:val="24"/>
      <w:szCs w:val="20"/>
      <w:lang w:val="en-US"/>
    </w:rPr>
  </w:style>
  <w:style w:type="paragraph" w:customStyle="1" w:styleId="InfoBlue">
    <w:name w:val="InfoBlue"/>
    <w:basedOn w:val="Normal"/>
    <w:next w:val="BodyText"/>
    <w:rsid w:val="00A005CF"/>
    <w:pPr>
      <w:widowControl w:val="0"/>
      <w:spacing w:after="120" w:line="240" w:lineRule="atLeast"/>
      <w:ind w:left="576"/>
      <w:jc w:val="both"/>
    </w:pPr>
    <w:rPr>
      <w:rFonts w:ascii="Times New Roman" w:eastAsia="Times New Roman" w:hAnsi="Times New Roman" w:cs="Times New Roman"/>
      <w:i/>
      <w:color w:val="0000FF"/>
      <w:kern w:val="0"/>
      <w:sz w:val="24"/>
      <w:szCs w:val="20"/>
      <w:lang w:val="en-US"/>
    </w:rPr>
  </w:style>
  <w:style w:type="character" w:customStyle="1" w:styleId="Heading4Char">
    <w:name w:val="Heading 4 Char"/>
    <w:basedOn w:val="DefaultParagraphFont"/>
    <w:link w:val="Heading4"/>
    <w:uiPriority w:val="9"/>
    <w:semiHidden/>
    <w:rsid w:val="00CD5649"/>
    <w:rPr>
      <w:rFonts w:asciiTheme="majorHAnsi" w:eastAsiaTheme="majorEastAsia" w:hAnsiTheme="majorHAnsi" w:cstheme="majorBidi"/>
      <w:i/>
      <w:iCs/>
      <w:color w:val="365F91" w:themeColor="accent1" w:themeShade="BF"/>
      <w:kern w:val="28"/>
      <w:sz w:val="22"/>
      <w:szCs w:val="22"/>
      <w:lang w:eastAsia="en-US"/>
    </w:rPr>
  </w:style>
  <w:style w:type="character" w:customStyle="1" w:styleId="Heading5Char">
    <w:name w:val="Heading 5 Char"/>
    <w:basedOn w:val="DefaultParagraphFont"/>
    <w:link w:val="Heading5"/>
    <w:uiPriority w:val="9"/>
    <w:semiHidden/>
    <w:rsid w:val="00CD5649"/>
    <w:rPr>
      <w:rFonts w:asciiTheme="majorHAnsi" w:eastAsiaTheme="majorEastAsia" w:hAnsiTheme="majorHAnsi" w:cstheme="majorBidi"/>
      <w:color w:val="365F91" w:themeColor="accent1" w:themeShade="BF"/>
      <w:kern w:val="28"/>
      <w:sz w:val="22"/>
      <w:szCs w:val="22"/>
      <w:lang w:eastAsia="en-US"/>
    </w:rPr>
  </w:style>
  <w:style w:type="character" w:customStyle="1" w:styleId="Heading6Char">
    <w:name w:val="Heading 6 Char"/>
    <w:basedOn w:val="DefaultParagraphFont"/>
    <w:link w:val="Heading6"/>
    <w:uiPriority w:val="9"/>
    <w:semiHidden/>
    <w:rsid w:val="00CD5649"/>
    <w:rPr>
      <w:rFonts w:asciiTheme="majorHAnsi" w:eastAsiaTheme="majorEastAsia" w:hAnsiTheme="majorHAnsi" w:cstheme="majorBidi"/>
      <w:color w:val="243F60" w:themeColor="accent1" w:themeShade="7F"/>
      <w:kern w:val="28"/>
      <w:sz w:val="22"/>
      <w:szCs w:val="22"/>
      <w:lang w:eastAsia="en-US"/>
    </w:rPr>
  </w:style>
  <w:style w:type="character" w:customStyle="1" w:styleId="Heading9Char">
    <w:name w:val="Heading 9 Char"/>
    <w:basedOn w:val="DefaultParagraphFont"/>
    <w:link w:val="Heading9"/>
    <w:uiPriority w:val="9"/>
    <w:semiHidden/>
    <w:rsid w:val="00CD5649"/>
    <w:rPr>
      <w:rFonts w:asciiTheme="majorHAnsi" w:eastAsiaTheme="majorEastAsia" w:hAnsiTheme="majorHAnsi" w:cstheme="majorBidi"/>
      <w:i/>
      <w:iCs/>
      <w:color w:val="272727" w:themeColor="text1" w:themeTint="D8"/>
      <w:kern w:val="28"/>
      <w:sz w:val="21"/>
      <w:szCs w:val="21"/>
      <w:lang w:eastAsia="en-US"/>
    </w:rPr>
  </w:style>
  <w:style w:type="character" w:styleId="Strong">
    <w:name w:val="Strong"/>
    <w:basedOn w:val="DefaultParagraphFont"/>
    <w:uiPriority w:val="22"/>
    <w:qFormat/>
    <w:rsid w:val="00FC1655"/>
    <w:rPr>
      <w:b/>
      <w:bCs/>
    </w:rPr>
  </w:style>
  <w:style w:type="character" w:styleId="UnresolvedMention">
    <w:name w:val="Unresolved Mention"/>
    <w:basedOn w:val="DefaultParagraphFont"/>
    <w:uiPriority w:val="99"/>
    <w:semiHidden/>
    <w:unhideWhenUsed/>
    <w:rsid w:val="00F81F5B"/>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84976433">
      <w:bodyDiv w:val="1"/>
      <w:marLeft w:val="0"/>
      <w:marRight w:val="0"/>
      <w:marTop w:val="0"/>
      <w:marBottom w:val="0"/>
      <w:divBdr>
        <w:top w:val="none" w:sz="0" w:space="0" w:color="auto"/>
        <w:left w:val="none" w:sz="0" w:space="0" w:color="auto"/>
        <w:bottom w:val="none" w:sz="0" w:space="0" w:color="auto"/>
        <w:right w:val="none" w:sz="0" w:space="0" w:color="auto"/>
      </w:divBdr>
    </w:div>
    <w:div w:id="642197137">
      <w:bodyDiv w:val="1"/>
      <w:marLeft w:val="0"/>
      <w:marRight w:val="0"/>
      <w:marTop w:val="0"/>
      <w:marBottom w:val="0"/>
      <w:divBdr>
        <w:top w:val="none" w:sz="0" w:space="0" w:color="auto"/>
        <w:left w:val="none" w:sz="0" w:space="0" w:color="auto"/>
        <w:bottom w:val="none" w:sz="0" w:space="0" w:color="auto"/>
        <w:right w:val="none" w:sz="0" w:space="0" w:color="auto"/>
      </w:divBdr>
    </w:div>
    <w:div w:id="772096650">
      <w:bodyDiv w:val="1"/>
      <w:marLeft w:val="0"/>
      <w:marRight w:val="0"/>
      <w:marTop w:val="0"/>
      <w:marBottom w:val="0"/>
      <w:divBdr>
        <w:top w:val="none" w:sz="0" w:space="0" w:color="auto"/>
        <w:left w:val="none" w:sz="0" w:space="0" w:color="auto"/>
        <w:bottom w:val="none" w:sz="0" w:space="0" w:color="auto"/>
        <w:right w:val="none" w:sz="0" w:space="0" w:color="auto"/>
      </w:divBdr>
      <w:divsChild>
        <w:div w:id="1652444160">
          <w:marLeft w:val="0"/>
          <w:marRight w:val="0"/>
          <w:marTop w:val="0"/>
          <w:marBottom w:val="0"/>
          <w:divBdr>
            <w:top w:val="none" w:sz="0" w:space="0" w:color="auto"/>
            <w:left w:val="none" w:sz="0" w:space="0" w:color="auto"/>
            <w:bottom w:val="none" w:sz="0" w:space="0" w:color="auto"/>
            <w:right w:val="none" w:sz="0" w:space="0" w:color="auto"/>
          </w:divBdr>
          <w:divsChild>
            <w:div w:id="1174687959">
              <w:marLeft w:val="0"/>
              <w:marRight w:val="0"/>
              <w:marTop w:val="0"/>
              <w:marBottom w:val="0"/>
              <w:divBdr>
                <w:top w:val="none" w:sz="0" w:space="0" w:color="auto"/>
                <w:left w:val="none" w:sz="0" w:space="0" w:color="auto"/>
                <w:bottom w:val="none" w:sz="0" w:space="0" w:color="auto"/>
                <w:right w:val="none" w:sz="0" w:space="0" w:color="auto"/>
              </w:divBdr>
              <w:divsChild>
                <w:div w:id="826019583">
                  <w:marLeft w:val="0"/>
                  <w:marRight w:val="0"/>
                  <w:marTop w:val="0"/>
                  <w:marBottom w:val="0"/>
                  <w:divBdr>
                    <w:top w:val="none" w:sz="0" w:space="0" w:color="auto"/>
                    <w:left w:val="none" w:sz="0" w:space="0" w:color="auto"/>
                    <w:bottom w:val="none" w:sz="0" w:space="0" w:color="auto"/>
                    <w:right w:val="none" w:sz="0" w:space="0" w:color="auto"/>
                  </w:divBdr>
                  <w:divsChild>
                    <w:div w:id="187564610">
                      <w:marLeft w:val="0"/>
                      <w:marRight w:val="0"/>
                      <w:marTop w:val="0"/>
                      <w:marBottom w:val="0"/>
                      <w:divBdr>
                        <w:top w:val="none" w:sz="0" w:space="0" w:color="auto"/>
                        <w:left w:val="none" w:sz="0" w:space="0" w:color="auto"/>
                        <w:bottom w:val="none" w:sz="0" w:space="0" w:color="auto"/>
                        <w:right w:val="none" w:sz="0" w:space="0" w:color="auto"/>
                      </w:divBdr>
                      <w:divsChild>
                        <w:div w:id="511920407">
                          <w:marLeft w:val="0"/>
                          <w:marRight w:val="0"/>
                          <w:marTop w:val="0"/>
                          <w:marBottom w:val="0"/>
                          <w:divBdr>
                            <w:top w:val="none" w:sz="0" w:space="0" w:color="auto"/>
                            <w:left w:val="none" w:sz="0" w:space="0" w:color="auto"/>
                            <w:bottom w:val="none" w:sz="0" w:space="0" w:color="auto"/>
                            <w:right w:val="none" w:sz="0" w:space="0" w:color="auto"/>
                          </w:divBdr>
                          <w:divsChild>
                            <w:div w:id="1833182308">
                              <w:marLeft w:val="-180"/>
                              <w:marRight w:val="0"/>
                              <w:marTop w:val="0"/>
                              <w:marBottom w:val="0"/>
                              <w:divBdr>
                                <w:top w:val="none" w:sz="0" w:space="0" w:color="auto"/>
                                <w:left w:val="none" w:sz="0" w:space="0" w:color="auto"/>
                                <w:bottom w:val="none" w:sz="0" w:space="0" w:color="auto"/>
                                <w:right w:val="none" w:sz="0" w:space="0" w:color="auto"/>
                              </w:divBdr>
                              <w:divsChild>
                                <w:div w:id="2067365146">
                                  <w:marLeft w:val="0"/>
                                  <w:marRight w:val="0"/>
                                  <w:marTop w:val="0"/>
                                  <w:marBottom w:val="0"/>
                                  <w:divBdr>
                                    <w:top w:val="none" w:sz="0" w:space="0" w:color="auto"/>
                                    <w:left w:val="none" w:sz="0" w:space="0" w:color="auto"/>
                                    <w:bottom w:val="none" w:sz="0" w:space="0" w:color="auto"/>
                                    <w:right w:val="none" w:sz="0" w:space="0" w:color="auto"/>
                                  </w:divBdr>
                                  <w:divsChild>
                                    <w:div w:id="890044699">
                                      <w:marLeft w:val="0"/>
                                      <w:marRight w:val="0"/>
                                      <w:marTop w:val="0"/>
                                      <w:marBottom w:val="0"/>
                                      <w:divBdr>
                                        <w:top w:val="none" w:sz="0" w:space="0" w:color="auto"/>
                                        <w:left w:val="none" w:sz="0" w:space="0" w:color="auto"/>
                                        <w:bottom w:val="none" w:sz="0" w:space="0" w:color="auto"/>
                                        <w:right w:val="none" w:sz="0" w:space="0" w:color="auto"/>
                                      </w:divBdr>
                                      <w:divsChild>
                                        <w:div w:id="747850765">
                                          <w:marLeft w:val="0"/>
                                          <w:marRight w:val="0"/>
                                          <w:marTop w:val="0"/>
                                          <w:marBottom w:val="0"/>
                                          <w:divBdr>
                                            <w:top w:val="none" w:sz="0" w:space="0" w:color="auto"/>
                                            <w:left w:val="none" w:sz="0" w:space="0" w:color="auto"/>
                                            <w:bottom w:val="none" w:sz="0" w:space="0" w:color="auto"/>
                                            <w:right w:val="none" w:sz="0" w:space="0" w:color="auto"/>
                                          </w:divBdr>
                                          <w:divsChild>
                                            <w:div w:id="380136720">
                                              <w:marLeft w:val="0"/>
                                              <w:marRight w:val="0"/>
                                              <w:marTop w:val="0"/>
                                              <w:marBottom w:val="0"/>
                                              <w:divBdr>
                                                <w:top w:val="none" w:sz="0" w:space="0" w:color="auto"/>
                                                <w:left w:val="none" w:sz="0" w:space="0" w:color="auto"/>
                                                <w:bottom w:val="none" w:sz="0" w:space="0" w:color="auto"/>
                                                <w:right w:val="none" w:sz="0" w:space="0" w:color="auto"/>
                                              </w:divBdr>
                                              <w:divsChild>
                                                <w:div w:id="1812017506">
                                                  <w:marLeft w:val="0"/>
                                                  <w:marRight w:val="0"/>
                                                  <w:marTop w:val="0"/>
                                                  <w:marBottom w:val="0"/>
                                                  <w:divBdr>
                                                    <w:top w:val="none" w:sz="0" w:space="0" w:color="auto"/>
                                                    <w:left w:val="none" w:sz="0" w:space="0" w:color="auto"/>
                                                    <w:bottom w:val="none" w:sz="0" w:space="0" w:color="auto"/>
                                                    <w:right w:val="none" w:sz="0" w:space="0" w:color="auto"/>
                                                  </w:divBdr>
                                                  <w:divsChild>
                                                    <w:div w:id="1214194309">
                                                      <w:marLeft w:val="0"/>
                                                      <w:marRight w:val="0"/>
                                                      <w:marTop w:val="0"/>
                                                      <w:marBottom w:val="0"/>
                                                      <w:divBdr>
                                                        <w:top w:val="none" w:sz="0" w:space="0" w:color="auto"/>
                                                        <w:left w:val="none" w:sz="0" w:space="0" w:color="auto"/>
                                                        <w:bottom w:val="none" w:sz="0" w:space="0" w:color="auto"/>
                                                        <w:right w:val="none" w:sz="0" w:space="0" w:color="auto"/>
                                                      </w:divBdr>
                                                      <w:divsChild>
                                                        <w:div w:id="113434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1159803782">
      <w:bodyDiv w:val="1"/>
      <w:marLeft w:val="0"/>
      <w:marRight w:val="0"/>
      <w:marTop w:val="0"/>
      <w:marBottom w:val="0"/>
      <w:divBdr>
        <w:top w:val="none" w:sz="0" w:space="0" w:color="auto"/>
        <w:left w:val="none" w:sz="0" w:space="0" w:color="auto"/>
        <w:bottom w:val="none" w:sz="0" w:space="0" w:color="auto"/>
        <w:right w:val="none" w:sz="0" w:space="0" w:color="auto"/>
      </w:divBdr>
    </w:div>
    <w:div w:id="1492718694">
      <w:bodyDiv w:val="1"/>
      <w:marLeft w:val="0"/>
      <w:marRight w:val="0"/>
      <w:marTop w:val="0"/>
      <w:marBottom w:val="0"/>
      <w:divBdr>
        <w:top w:val="none" w:sz="0" w:space="0" w:color="auto"/>
        <w:left w:val="none" w:sz="0" w:space="0" w:color="auto"/>
        <w:bottom w:val="none" w:sz="0" w:space="0" w:color="auto"/>
        <w:right w:val="none" w:sz="0" w:space="0" w:color="auto"/>
      </w:divBdr>
      <w:divsChild>
        <w:div w:id="1264418260">
          <w:marLeft w:val="0"/>
          <w:marRight w:val="0"/>
          <w:marTop w:val="0"/>
          <w:marBottom w:val="0"/>
          <w:divBdr>
            <w:top w:val="none" w:sz="0" w:space="0" w:color="auto"/>
            <w:left w:val="none" w:sz="0" w:space="0" w:color="auto"/>
            <w:bottom w:val="none" w:sz="0" w:space="0" w:color="auto"/>
            <w:right w:val="none" w:sz="0" w:space="0" w:color="auto"/>
          </w:divBdr>
          <w:divsChild>
            <w:div w:id="2122606004">
              <w:marLeft w:val="0"/>
              <w:marRight w:val="0"/>
              <w:marTop w:val="0"/>
              <w:marBottom w:val="0"/>
              <w:divBdr>
                <w:top w:val="none" w:sz="0" w:space="0" w:color="auto"/>
                <w:left w:val="none" w:sz="0" w:space="0" w:color="auto"/>
                <w:bottom w:val="none" w:sz="0" w:space="0" w:color="auto"/>
                <w:right w:val="none" w:sz="0" w:space="0" w:color="auto"/>
              </w:divBdr>
              <w:divsChild>
                <w:div w:id="1074545225">
                  <w:marLeft w:val="0"/>
                  <w:marRight w:val="0"/>
                  <w:marTop w:val="0"/>
                  <w:marBottom w:val="0"/>
                  <w:divBdr>
                    <w:top w:val="none" w:sz="0" w:space="0" w:color="auto"/>
                    <w:left w:val="none" w:sz="0" w:space="0" w:color="auto"/>
                    <w:bottom w:val="none" w:sz="0" w:space="0" w:color="auto"/>
                    <w:right w:val="none" w:sz="0" w:space="0" w:color="auto"/>
                  </w:divBdr>
                  <w:divsChild>
                    <w:div w:id="274558962">
                      <w:marLeft w:val="0"/>
                      <w:marRight w:val="0"/>
                      <w:marTop w:val="0"/>
                      <w:marBottom w:val="0"/>
                      <w:divBdr>
                        <w:top w:val="none" w:sz="0" w:space="0" w:color="auto"/>
                        <w:left w:val="none" w:sz="0" w:space="0" w:color="auto"/>
                        <w:bottom w:val="none" w:sz="0" w:space="0" w:color="auto"/>
                        <w:right w:val="none" w:sz="0" w:space="0" w:color="auto"/>
                      </w:divBdr>
                      <w:divsChild>
                        <w:div w:id="826241372">
                          <w:marLeft w:val="0"/>
                          <w:marRight w:val="0"/>
                          <w:marTop w:val="0"/>
                          <w:marBottom w:val="0"/>
                          <w:divBdr>
                            <w:top w:val="none" w:sz="0" w:space="0" w:color="auto"/>
                            <w:left w:val="none" w:sz="0" w:space="0" w:color="auto"/>
                            <w:bottom w:val="none" w:sz="0" w:space="0" w:color="auto"/>
                            <w:right w:val="none" w:sz="0" w:space="0" w:color="auto"/>
                          </w:divBdr>
                          <w:divsChild>
                            <w:div w:id="124741464">
                              <w:marLeft w:val="-180"/>
                              <w:marRight w:val="0"/>
                              <w:marTop w:val="0"/>
                              <w:marBottom w:val="0"/>
                              <w:divBdr>
                                <w:top w:val="none" w:sz="0" w:space="0" w:color="auto"/>
                                <w:left w:val="none" w:sz="0" w:space="0" w:color="auto"/>
                                <w:bottom w:val="none" w:sz="0" w:space="0" w:color="auto"/>
                                <w:right w:val="none" w:sz="0" w:space="0" w:color="auto"/>
                              </w:divBdr>
                              <w:divsChild>
                                <w:div w:id="1932228516">
                                  <w:marLeft w:val="0"/>
                                  <w:marRight w:val="0"/>
                                  <w:marTop w:val="0"/>
                                  <w:marBottom w:val="0"/>
                                  <w:divBdr>
                                    <w:top w:val="none" w:sz="0" w:space="0" w:color="auto"/>
                                    <w:left w:val="none" w:sz="0" w:space="0" w:color="auto"/>
                                    <w:bottom w:val="none" w:sz="0" w:space="0" w:color="auto"/>
                                    <w:right w:val="none" w:sz="0" w:space="0" w:color="auto"/>
                                  </w:divBdr>
                                  <w:divsChild>
                                    <w:div w:id="153375472">
                                      <w:marLeft w:val="0"/>
                                      <w:marRight w:val="0"/>
                                      <w:marTop w:val="0"/>
                                      <w:marBottom w:val="0"/>
                                      <w:divBdr>
                                        <w:top w:val="none" w:sz="0" w:space="0" w:color="auto"/>
                                        <w:left w:val="none" w:sz="0" w:space="0" w:color="auto"/>
                                        <w:bottom w:val="none" w:sz="0" w:space="0" w:color="auto"/>
                                        <w:right w:val="none" w:sz="0" w:space="0" w:color="auto"/>
                                      </w:divBdr>
                                      <w:divsChild>
                                        <w:div w:id="1154688046">
                                          <w:marLeft w:val="0"/>
                                          <w:marRight w:val="0"/>
                                          <w:marTop w:val="0"/>
                                          <w:marBottom w:val="0"/>
                                          <w:divBdr>
                                            <w:top w:val="none" w:sz="0" w:space="0" w:color="auto"/>
                                            <w:left w:val="none" w:sz="0" w:space="0" w:color="auto"/>
                                            <w:bottom w:val="none" w:sz="0" w:space="0" w:color="auto"/>
                                            <w:right w:val="none" w:sz="0" w:space="0" w:color="auto"/>
                                          </w:divBdr>
                                          <w:divsChild>
                                            <w:div w:id="1502357725">
                                              <w:marLeft w:val="0"/>
                                              <w:marRight w:val="0"/>
                                              <w:marTop w:val="0"/>
                                              <w:marBottom w:val="0"/>
                                              <w:divBdr>
                                                <w:top w:val="none" w:sz="0" w:space="0" w:color="auto"/>
                                                <w:left w:val="none" w:sz="0" w:space="0" w:color="auto"/>
                                                <w:bottom w:val="none" w:sz="0" w:space="0" w:color="auto"/>
                                                <w:right w:val="none" w:sz="0" w:space="0" w:color="auto"/>
                                              </w:divBdr>
                                              <w:divsChild>
                                                <w:div w:id="1332757851">
                                                  <w:marLeft w:val="0"/>
                                                  <w:marRight w:val="0"/>
                                                  <w:marTop w:val="0"/>
                                                  <w:marBottom w:val="0"/>
                                                  <w:divBdr>
                                                    <w:top w:val="none" w:sz="0" w:space="0" w:color="auto"/>
                                                    <w:left w:val="none" w:sz="0" w:space="0" w:color="auto"/>
                                                    <w:bottom w:val="none" w:sz="0" w:space="0" w:color="auto"/>
                                                    <w:right w:val="none" w:sz="0" w:space="0" w:color="auto"/>
                                                  </w:divBdr>
                                                  <w:divsChild>
                                                    <w:div w:id="1326200674">
                                                      <w:marLeft w:val="0"/>
                                                      <w:marRight w:val="0"/>
                                                      <w:marTop w:val="0"/>
                                                      <w:marBottom w:val="0"/>
                                                      <w:divBdr>
                                                        <w:top w:val="none" w:sz="0" w:space="0" w:color="auto"/>
                                                        <w:left w:val="none" w:sz="0" w:space="0" w:color="auto"/>
                                                        <w:bottom w:val="none" w:sz="0" w:space="0" w:color="auto"/>
                                                        <w:right w:val="none" w:sz="0" w:space="0" w:color="auto"/>
                                                      </w:divBdr>
                                                      <w:divsChild>
                                                        <w:div w:id="10437549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1675493685">
      <w:bodyDiv w:val="1"/>
      <w:marLeft w:val="0"/>
      <w:marRight w:val="0"/>
      <w:marTop w:val="0"/>
      <w:marBottom w:val="0"/>
      <w:divBdr>
        <w:top w:val="none" w:sz="0" w:space="0" w:color="auto"/>
        <w:left w:val="none" w:sz="0" w:space="0" w:color="auto"/>
        <w:bottom w:val="none" w:sz="0" w:space="0" w:color="auto"/>
        <w:right w:val="none" w:sz="0" w:space="0" w:color="auto"/>
      </w:divBdr>
      <w:divsChild>
        <w:div w:id="1686053563">
          <w:marLeft w:val="0"/>
          <w:marRight w:val="0"/>
          <w:marTop w:val="0"/>
          <w:marBottom w:val="0"/>
          <w:divBdr>
            <w:top w:val="none" w:sz="0" w:space="0" w:color="auto"/>
            <w:left w:val="none" w:sz="0" w:space="0" w:color="auto"/>
            <w:bottom w:val="none" w:sz="0" w:space="0" w:color="auto"/>
            <w:right w:val="none" w:sz="0" w:space="0" w:color="auto"/>
          </w:divBdr>
        </w:div>
      </w:divsChild>
    </w:div>
    <w:div w:id="1922055372">
      <w:bodyDiv w:val="1"/>
      <w:marLeft w:val="0"/>
      <w:marRight w:val="0"/>
      <w:marTop w:val="0"/>
      <w:marBottom w:val="0"/>
      <w:divBdr>
        <w:top w:val="none" w:sz="0" w:space="0" w:color="auto"/>
        <w:left w:val="none" w:sz="0" w:space="0" w:color="auto"/>
        <w:bottom w:val="none" w:sz="0" w:space="0" w:color="auto"/>
        <w:right w:val="none" w:sz="0" w:space="0" w:color="auto"/>
      </w:divBdr>
      <w:divsChild>
        <w:div w:id="376860663">
          <w:marLeft w:val="0"/>
          <w:marRight w:val="0"/>
          <w:marTop w:val="0"/>
          <w:marBottom w:val="0"/>
          <w:divBdr>
            <w:top w:val="none" w:sz="0" w:space="0" w:color="auto"/>
            <w:left w:val="none" w:sz="0" w:space="0" w:color="auto"/>
            <w:bottom w:val="none" w:sz="0" w:space="0" w:color="auto"/>
            <w:right w:val="none" w:sz="0" w:space="0" w:color="auto"/>
          </w:divBdr>
        </w:div>
      </w:divsChild>
    </w:div>
    <w:div w:id="212048747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servicepoint.cymru.nhs.uk/releaseForm.cfm?id=622" TargetMode="External"/><Relationship Id="rId18" Type="http://schemas.openxmlformats.org/officeDocument/2006/relationships/footer" Target="footer1.xml"/><Relationship Id="rId26" Type="http://schemas.openxmlformats.org/officeDocument/2006/relationships/image" Target="media/image9.png"/><Relationship Id="rId39"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image" Target="media/image4.png"/><Relationship Id="rId34" Type="http://schemas.openxmlformats.org/officeDocument/2006/relationships/image" Target="media/image17.png"/><Relationship Id="rId7" Type="http://schemas.openxmlformats.org/officeDocument/2006/relationships/styles" Target="styles.xml"/><Relationship Id="rId12" Type="http://schemas.openxmlformats.org/officeDocument/2006/relationships/hyperlink" Target="https://servicepoint.cymru.nhs.uk/releaseForm.cfm?id=622" TargetMode="External"/><Relationship Id="rId17" Type="http://schemas.openxmlformats.org/officeDocument/2006/relationships/header" Target="header1.xml"/><Relationship Id="rId25" Type="http://schemas.openxmlformats.org/officeDocument/2006/relationships/image" Target="media/image8.png"/><Relationship Id="rId33" Type="http://schemas.openxmlformats.org/officeDocument/2006/relationships/image" Target="media/image16.png"/><Relationship Id="rId38" Type="http://schemas.openxmlformats.org/officeDocument/2006/relationships/hyperlink" Target="https://servicepoint.cymru.nhs.uk/changeForm.cfm?id=84769" TargetMode="External"/><Relationship Id="rId2" Type="http://schemas.openxmlformats.org/officeDocument/2006/relationships/customXml" Target="../customXml/item2.xml"/><Relationship Id="rId16" Type="http://schemas.openxmlformats.org/officeDocument/2006/relationships/hyperlink" Target="http://www.wales.nhs.uk/informatics" TargetMode="External"/><Relationship Id="rId20" Type="http://schemas.openxmlformats.org/officeDocument/2006/relationships/image" Target="media/image3.png"/><Relationship Id="rId29" Type="http://schemas.openxmlformats.org/officeDocument/2006/relationships/image" Target="media/image12.png"/><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7.png"/><Relationship Id="rId32" Type="http://schemas.openxmlformats.org/officeDocument/2006/relationships/image" Target="media/image15.png"/><Relationship Id="rId37" Type="http://schemas.openxmlformats.org/officeDocument/2006/relationships/hyperlink" Target="https://cmssupport.nhs.wales/" TargetMode="External"/><Relationship Id="rId40"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www.cymru.nhs.uk/gwybodeg" TargetMode="External"/><Relationship Id="rId23" Type="http://schemas.openxmlformats.org/officeDocument/2006/relationships/image" Target="media/image6.png"/><Relationship Id="rId28" Type="http://schemas.openxmlformats.org/officeDocument/2006/relationships/image" Target="media/image11.png"/><Relationship Id="rId36" Type="http://schemas.openxmlformats.org/officeDocument/2006/relationships/image" Target="media/image19.png"/><Relationship Id="rId10" Type="http://schemas.openxmlformats.org/officeDocument/2006/relationships/footnotes" Target="footnotes.xml"/><Relationship Id="rId19" Type="http://schemas.openxmlformats.org/officeDocument/2006/relationships/hyperlink" Target="https://servicepoint.cymru.nhs.uk/releaseForm.cfm?id=622" TargetMode="External"/><Relationship Id="rId31" Type="http://schemas.openxmlformats.org/officeDocument/2006/relationships/image" Target="media/image14.png"/><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servicepoint.cymru.nhs.uk/releaseForm.cfm?id=622" TargetMode="External"/><Relationship Id="rId22" Type="http://schemas.openxmlformats.org/officeDocument/2006/relationships/image" Target="media/image5.png"/><Relationship Id="rId27" Type="http://schemas.openxmlformats.org/officeDocument/2006/relationships/image" Target="media/image10.png"/><Relationship Id="rId30" Type="http://schemas.openxmlformats.org/officeDocument/2006/relationships/image" Target="media/image13.png"/><Relationship Id="rId35" Type="http://schemas.openxmlformats.org/officeDocument/2006/relationships/image" Target="media/image18.png"/></Relationships>
</file>

<file path=word/_rels/footer1.xml.rels><?xml version="1.0" encoding="UTF-8" standalone="yes"?>
<Relationships xmlns="http://schemas.openxmlformats.org/package/2006/relationships"><Relationship Id="rId1" Type="http://schemas.openxmlformats.org/officeDocument/2006/relationships/image" Target="media/image2.png"/></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he126504\Downloads\TEM-SMS-010-Release%20Notes%20Template%20v3.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Template" ma:contentTypeID="0x0101000C7809689597C04B91033893590B1FAF00A0F619DA39B70145B8129448A1C11132" ma:contentTypeVersion="29" ma:contentTypeDescription="" ma:contentTypeScope="" ma:versionID="e79158b6794bc6ac5ddedac477d12084">
  <xsd:schema xmlns:xsd="http://www.w3.org/2001/XMLSchema" xmlns:xs="http://www.w3.org/2001/XMLSchema" xmlns:p="http://schemas.microsoft.com/office/2006/metadata/properties" xmlns:ns1="http://schemas.microsoft.com/sharepoint/v3" xmlns:ns2="0b4d7ab1-059e-46a6-8ceb-974cd725366d" xmlns:ns3="f2f91eb1-d9e7-47ff-9d21-3100c31967d0" xmlns:ns4="http://schemas.microsoft.com/sharepoint/v3/fields" targetNamespace="http://schemas.microsoft.com/office/2006/metadata/properties" ma:root="true" ma:fieldsID="cbf959d7a138bb0b95742818be958bf0" ns1:_="" ns2:_="" ns3:_="" ns4:_="">
    <xsd:import namespace="http://schemas.microsoft.com/sharepoint/v3"/>
    <xsd:import namespace="0b4d7ab1-059e-46a6-8ceb-974cd725366d"/>
    <xsd:import namespace="f2f91eb1-d9e7-47ff-9d21-3100c31967d0"/>
    <xsd:import namespace="http://schemas.microsoft.com/sharepoint/v3/fields"/>
    <xsd:element name="properties">
      <xsd:complexType>
        <xsd:sequence>
          <xsd:element name="documentManagement">
            <xsd:complexType>
              <xsd:all>
                <xsd:element ref="ns2:g4ed7693517e4cf384fee5b3d406a91d" minOccurs="0"/>
                <xsd:element ref="ns2:TaxCatchAll" minOccurs="0"/>
                <xsd:element ref="ns2:TaxCatchAllLabel" minOccurs="0"/>
                <xsd:element ref="ns2:Effective_x0020_Date" minOccurs="0"/>
                <xsd:element ref="ns1:ReportOwner" minOccurs="0"/>
                <xsd:element ref="ns2:la44bc776538401f9a8df0f5dbe3572a" minOccurs="0"/>
                <xsd:element ref="ns3:pea4c0187ddb43e5ac63081eea7edbf4" minOccurs="0"/>
                <xsd:element ref="ns2:Meeting_x0020_date" minOccurs="0"/>
                <xsd:element ref="ns4:_Version" minOccurs="0"/>
                <xsd:element ref="ns3:Approv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eportOwner" ma:index="13" nillable="true" ma:displayName="Author" ma:description="Author of this document" ma:indexed="true" ma:list="UserInfo" ma:SharePointGroup="0" ma:internalName="ReportOwner"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b4d7ab1-059e-46a6-8ceb-974cd725366d" elementFormDefault="qualified">
    <xsd:import namespace="http://schemas.microsoft.com/office/2006/documentManagement/types"/>
    <xsd:import namespace="http://schemas.microsoft.com/office/infopath/2007/PartnerControls"/>
    <xsd:element name="g4ed7693517e4cf384fee5b3d406a91d" ma:index="8" nillable="true" ma:taxonomy="true" ma:internalName="g4ed7693517e4cf384fee5b3d406a91d" ma:taxonomyFieldName="Document_x0020_Status" ma:displayName="Document Status" ma:default="" ma:fieldId="{04ed7693-517e-4cf3-84fe-e5b3d406a91d}" ma:sspId="1424bd63-5142-440d-95e5-fa2d8431da0c" ma:termSetId="5078670f-6890-460b-a855-5e7e1f270b9c"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cc3c620f-7e76-435b-bc72-52f1fbb5492f}" ma:internalName="TaxCatchAll" ma:showField="CatchAllData" ma:web="014528bb-9eef-46ea-a503-ea7a2d419ea8">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cc3c620f-7e76-435b-bc72-52f1fbb5492f}" ma:internalName="TaxCatchAllLabel" ma:readOnly="true" ma:showField="CatchAllDataLabel" ma:web="014528bb-9eef-46ea-a503-ea7a2d419ea8">
      <xsd:complexType>
        <xsd:complexContent>
          <xsd:extension base="dms:MultiChoiceLookup">
            <xsd:sequence>
              <xsd:element name="Value" type="dms:Lookup" maxOccurs="unbounded" minOccurs="0" nillable="true"/>
            </xsd:sequence>
          </xsd:extension>
        </xsd:complexContent>
      </xsd:complexType>
    </xsd:element>
    <xsd:element name="Effective_x0020_Date" ma:index="12" nillable="true" ma:displayName="Effective Date" ma:default="[today]" ma:format="DateOnly" ma:internalName="Effective_x0020_Date">
      <xsd:simpleType>
        <xsd:restriction base="dms:DateTime"/>
      </xsd:simpleType>
    </xsd:element>
    <xsd:element name="la44bc776538401f9a8df0f5dbe3572a" ma:index="14" nillable="true" ma:taxonomy="true" ma:internalName="la44bc776538401f9a8df0f5dbe3572a" ma:taxonomyFieldName="NWIS_x0020_Department" ma:displayName="NWIS Department" ma:indexed="true" ma:default="" ma:fieldId="{5a44bc77-6538-401f-9a8d-f0f5dbe3572a}" ma:sspId="1424bd63-5142-440d-95e5-fa2d8431da0c" ma:termSetId="cd5957c7-5406-4918-a5a7-692320f813e7" ma:anchorId="00000000-0000-0000-0000-000000000000" ma:open="false" ma:isKeyword="false">
      <xsd:complexType>
        <xsd:sequence>
          <xsd:element ref="pc:Terms" minOccurs="0" maxOccurs="1"/>
        </xsd:sequence>
      </xsd:complexType>
    </xsd:element>
    <xsd:element name="Meeting_x0020_date" ma:index="19" nillable="true" ma:displayName="Meeting Date" ma:description="The date and time of the meeting" ma:format="DateTime" ma:internalName="Meeting_x0020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f2f91eb1-d9e7-47ff-9d21-3100c31967d0" elementFormDefault="qualified">
    <xsd:import namespace="http://schemas.microsoft.com/office/2006/documentManagement/types"/>
    <xsd:import namespace="http://schemas.microsoft.com/office/infopath/2007/PartnerControls"/>
    <xsd:element name="pea4c0187ddb43e5ac63081eea7edbf4" ma:index="16" nillable="true" ma:taxonomy="true" ma:internalName="pea4c0187ddb43e5ac63081eea7edbf4" ma:taxonomyFieldName="Management_x0020_System_x0020_Area" ma:displayName="Management System Area" ma:readOnly="false" ma:default="" ma:fieldId="{9ea4c018-7ddb-43e5-ac63-081eea7edbf4}" ma:taxonomyMulti="true" ma:sspId="1424bd63-5142-440d-95e5-fa2d8431da0c" ma:termSetId="33fa86af-f033-4b43-8e48-4f0f498b0777" ma:anchorId="00000000-0000-0000-0000-000000000000" ma:open="false" ma:isKeyword="false">
      <xsd:complexType>
        <xsd:sequence>
          <xsd:element ref="pc:Terms" minOccurs="0" maxOccurs="1"/>
        </xsd:sequence>
      </xsd:complexType>
    </xsd:element>
    <xsd:element name="Approver" ma:index="22" nillable="true" ma:displayName="Approver" ma:description="The approver (e.g. senior management owner) of the document." ma:list="UserInfo" ma:SharePointGroup="0" ma:internalName="Approver"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Version" ma:index="20" nillable="true" ma:displayName="Version" ma:internalName="_Version">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1424bd63-5142-440d-95e5-fa2d8431da0c" ContentTypeId="0x0101000C7809689597C04B91033893590B1FAF" PreviousValue="false"/>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p:properties xmlns:p="http://schemas.microsoft.com/office/2006/metadata/properties" xmlns:xsi="http://www.w3.org/2001/XMLSchema-instance" xmlns:pc="http://schemas.microsoft.com/office/infopath/2007/PartnerControls">
  <documentManagement>
    <la44bc776538401f9a8df0f5dbe3572a xmlns="0b4d7ab1-059e-46a6-8ceb-974cd725366d">
      <Terms xmlns="http://schemas.microsoft.com/office/infopath/2007/PartnerControls">
        <TermInfo xmlns="http://schemas.microsoft.com/office/infopath/2007/PartnerControls">
          <TermName xmlns="http://schemas.microsoft.com/office/infopath/2007/PartnerControls">Service Management</TermName>
          <TermId xmlns="http://schemas.microsoft.com/office/infopath/2007/PartnerControls">b7871c38-7a1b-4e07-bd96-c3035961a6a8</TermId>
        </TermInfo>
      </Terms>
    </la44bc776538401f9a8df0f5dbe3572a>
    <Effective_x0020_Date xmlns="0b4d7ab1-059e-46a6-8ceb-974cd725366d">2019-05-19T23:00:00+00:00</Effective_x0020_Date>
    <TaxCatchAll xmlns="0b4d7ab1-059e-46a6-8ceb-974cd725366d">
      <Value>13</Value>
      <Value>23</Value>
      <Value>125</Value>
      <Value>30</Value>
      <Value>83</Value>
    </TaxCatchAll>
    <g4ed7693517e4cf384fee5b3d406a91d xmlns="0b4d7ab1-059e-46a6-8ceb-974cd725366d">
      <Terms xmlns="http://schemas.microsoft.com/office/infopath/2007/PartnerControls">
        <TermInfo xmlns="http://schemas.microsoft.com/office/infopath/2007/PartnerControls">
          <TermName xmlns="http://schemas.microsoft.com/office/infopath/2007/PartnerControls">Published</TermName>
          <TermId xmlns="http://schemas.microsoft.com/office/infopath/2007/PartnerControls">b8adbd0c-f1f8-46a3-a469-d3207ebddcab</TermId>
        </TermInfo>
      </Terms>
    </g4ed7693517e4cf384fee5b3d406a91d>
    <ReportOwner xmlns="http://schemas.microsoft.com/sharepoint/v3">
      <UserInfo>
        <DisplayName>Rowena Jones (NWIS - Service Management)</DisplayName>
        <AccountId>108</AccountId>
        <AccountType/>
      </UserInfo>
    </ReportOwner>
    <pea4c0187ddb43e5ac63081eea7edbf4 xmlns="f2f91eb1-d9e7-47ff-9d21-3100c31967d0">
      <Terms xmlns="http://schemas.microsoft.com/office/infopath/2007/PartnerControls">
        <TermInfo xmlns="http://schemas.microsoft.com/office/infopath/2007/PartnerControls">
          <TermName xmlns="http://schemas.microsoft.com/office/infopath/2007/PartnerControls">Service Management (ISO20000)</TermName>
          <TermId xmlns="http://schemas.microsoft.com/office/infopath/2007/PartnerControls">5e3b989d-ccb6-4193-8595-d79c41872fda</TermId>
        </TermInfo>
        <TermInfo xmlns="http://schemas.microsoft.com/office/infopath/2007/PartnerControls">
          <TermName xmlns="http://schemas.microsoft.com/office/infopath/2007/PartnerControls">Control</TermName>
          <TermId xmlns="http://schemas.microsoft.com/office/infopath/2007/PartnerControls">1d54c67e-8e8e-4922-8901-795ab23ac783</TermId>
        </TermInfo>
        <TermInfo xmlns="http://schemas.microsoft.com/office/infopath/2007/PartnerControls">
          <TermName xmlns="http://schemas.microsoft.com/office/infopath/2007/PartnerControls">Release and Deployment</TermName>
          <TermId xmlns="http://schemas.microsoft.com/office/infopath/2007/PartnerControls">e0b01c8d-0c91-4d9b-99bd-9c4f6008199b</TermId>
        </TermInfo>
      </Terms>
    </pea4c0187ddb43e5ac63081eea7edbf4>
    <Approver xmlns="f2f91eb1-d9e7-47ff-9d21-3100c31967d0">
      <UserInfo>
        <DisplayName>Simon Williams (NWIS - Service Management)</DisplayName>
        <AccountId>116</AccountId>
        <AccountType/>
      </UserInfo>
    </Approver>
    <_Version xmlns="http://schemas.microsoft.com/sharepoint/v3/fields">3</_Version>
    <Meeting_x0020_date xmlns="0b4d7ab1-059e-46a6-8ceb-974cd725366d" xsi:nil="true"/>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6BFF78A-4605-4D84-A8BA-3B0A269DD0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0b4d7ab1-059e-46a6-8ceb-974cd725366d"/>
    <ds:schemaRef ds:uri="f2f91eb1-d9e7-47ff-9d21-3100c31967d0"/>
    <ds:schemaRef ds:uri="http://schemas.microsoft.com/sharepoint/v3/field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BD98FD-FCD3-4A1E-AF0E-ECE1D7A38A1C}">
  <ds:schemaRefs>
    <ds:schemaRef ds:uri="Microsoft.SharePoint.Taxonomy.ContentTypeSync"/>
  </ds:schemaRefs>
</ds:datastoreItem>
</file>

<file path=customXml/itemProps3.xml><?xml version="1.0" encoding="utf-8"?>
<ds:datastoreItem xmlns:ds="http://schemas.openxmlformats.org/officeDocument/2006/customXml" ds:itemID="{24D48A17-ABAE-4036-8F85-62FDC6B5D4FF}">
  <ds:schemaRefs>
    <ds:schemaRef ds:uri="http://schemas.openxmlformats.org/officeDocument/2006/bibliography"/>
  </ds:schemaRefs>
</ds:datastoreItem>
</file>

<file path=customXml/itemProps4.xml><?xml version="1.0" encoding="utf-8"?>
<ds:datastoreItem xmlns:ds="http://schemas.openxmlformats.org/officeDocument/2006/customXml" ds:itemID="{8DD92F8D-E5EF-4783-8188-E1B86CB9D262}">
  <ds:schemaRefs>
    <ds:schemaRef ds:uri="http://schemas.microsoft.com/office/2006/metadata/properties"/>
    <ds:schemaRef ds:uri="http://schemas.microsoft.com/office/infopath/2007/PartnerControls"/>
    <ds:schemaRef ds:uri="0b4d7ab1-059e-46a6-8ceb-974cd725366d"/>
    <ds:schemaRef ds:uri="http://schemas.microsoft.com/sharepoint/v3"/>
    <ds:schemaRef ds:uri="f2f91eb1-d9e7-47ff-9d21-3100c31967d0"/>
    <ds:schemaRef ds:uri="http://schemas.microsoft.com/sharepoint/v3/fields"/>
  </ds:schemaRefs>
</ds:datastoreItem>
</file>

<file path=customXml/itemProps5.xml><?xml version="1.0" encoding="utf-8"?>
<ds:datastoreItem xmlns:ds="http://schemas.openxmlformats.org/officeDocument/2006/customXml" ds:itemID="{29FB53AB-8684-4C46-818F-5242C965A75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TEM-SMS-010-Release Notes Template v3.dotx</Template>
  <TotalTime>0</TotalTime>
  <Pages>10</Pages>
  <Words>1345</Words>
  <Characters>7671</Characters>
  <Application>Microsoft Office Word</Application>
  <DocSecurity>0</DocSecurity>
  <Lines>63</Lines>
  <Paragraphs>17</Paragraphs>
  <ScaleCrop>false</ScaleCrop>
  <HeadingPairs>
    <vt:vector size="2" baseType="variant">
      <vt:variant>
        <vt:lpstr>Title</vt:lpstr>
      </vt:variant>
      <vt:variant>
        <vt:i4>1</vt:i4>
      </vt:variant>
    </vt:vector>
  </HeadingPairs>
  <TitlesOfParts>
    <vt:vector size="1" baseType="lpstr">
      <vt:lpstr>Release Notes Template</vt:lpstr>
    </vt:vector>
  </TitlesOfParts>
  <Company>NHS Wales</Company>
  <LinksUpToDate>false</LinksUpToDate>
  <CharactersWithSpaces>8999</CharactersWithSpaces>
  <SharedDoc>false</SharedDoc>
  <HLinks>
    <vt:vector size="90" baseType="variant">
      <vt:variant>
        <vt:i4>1310776</vt:i4>
      </vt:variant>
      <vt:variant>
        <vt:i4>86</vt:i4>
      </vt:variant>
      <vt:variant>
        <vt:i4>0</vt:i4>
      </vt:variant>
      <vt:variant>
        <vt:i4>5</vt:i4>
      </vt:variant>
      <vt:variant>
        <vt:lpwstr/>
      </vt:variant>
      <vt:variant>
        <vt:lpwstr>_Toc363214937</vt:lpwstr>
      </vt:variant>
      <vt:variant>
        <vt:i4>1310776</vt:i4>
      </vt:variant>
      <vt:variant>
        <vt:i4>80</vt:i4>
      </vt:variant>
      <vt:variant>
        <vt:i4>0</vt:i4>
      </vt:variant>
      <vt:variant>
        <vt:i4>5</vt:i4>
      </vt:variant>
      <vt:variant>
        <vt:lpwstr/>
      </vt:variant>
      <vt:variant>
        <vt:lpwstr>_Toc363214936</vt:lpwstr>
      </vt:variant>
      <vt:variant>
        <vt:i4>1310776</vt:i4>
      </vt:variant>
      <vt:variant>
        <vt:i4>74</vt:i4>
      </vt:variant>
      <vt:variant>
        <vt:i4>0</vt:i4>
      </vt:variant>
      <vt:variant>
        <vt:i4>5</vt:i4>
      </vt:variant>
      <vt:variant>
        <vt:lpwstr/>
      </vt:variant>
      <vt:variant>
        <vt:lpwstr>_Toc363214935</vt:lpwstr>
      </vt:variant>
      <vt:variant>
        <vt:i4>1310776</vt:i4>
      </vt:variant>
      <vt:variant>
        <vt:i4>68</vt:i4>
      </vt:variant>
      <vt:variant>
        <vt:i4>0</vt:i4>
      </vt:variant>
      <vt:variant>
        <vt:i4>5</vt:i4>
      </vt:variant>
      <vt:variant>
        <vt:lpwstr/>
      </vt:variant>
      <vt:variant>
        <vt:lpwstr>_Toc363214934</vt:lpwstr>
      </vt:variant>
      <vt:variant>
        <vt:i4>1310776</vt:i4>
      </vt:variant>
      <vt:variant>
        <vt:i4>62</vt:i4>
      </vt:variant>
      <vt:variant>
        <vt:i4>0</vt:i4>
      </vt:variant>
      <vt:variant>
        <vt:i4>5</vt:i4>
      </vt:variant>
      <vt:variant>
        <vt:lpwstr/>
      </vt:variant>
      <vt:variant>
        <vt:lpwstr>_Toc363214933</vt:lpwstr>
      </vt:variant>
      <vt:variant>
        <vt:i4>1310776</vt:i4>
      </vt:variant>
      <vt:variant>
        <vt:i4>56</vt:i4>
      </vt:variant>
      <vt:variant>
        <vt:i4>0</vt:i4>
      </vt:variant>
      <vt:variant>
        <vt:i4>5</vt:i4>
      </vt:variant>
      <vt:variant>
        <vt:lpwstr/>
      </vt:variant>
      <vt:variant>
        <vt:lpwstr>_Toc363214932</vt:lpwstr>
      </vt:variant>
      <vt:variant>
        <vt:i4>1310776</vt:i4>
      </vt:variant>
      <vt:variant>
        <vt:i4>50</vt:i4>
      </vt:variant>
      <vt:variant>
        <vt:i4>0</vt:i4>
      </vt:variant>
      <vt:variant>
        <vt:i4>5</vt:i4>
      </vt:variant>
      <vt:variant>
        <vt:lpwstr/>
      </vt:variant>
      <vt:variant>
        <vt:lpwstr>_Toc363214931</vt:lpwstr>
      </vt:variant>
      <vt:variant>
        <vt:i4>1310776</vt:i4>
      </vt:variant>
      <vt:variant>
        <vt:i4>44</vt:i4>
      </vt:variant>
      <vt:variant>
        <vt:i4>0</vt:i4>
      </vt:variant>
      <vt:variant>
        <vt:i4>5</vt:i4>
      </vt:variant>
      <vt:variant>
        <vt:lpwstr/>
      </vt:variant>
      <vt:variant>
        <vt:lpwstr>_Toc363214930</vt:lpwstr>
      </vt:variant>
      <vt:variant>
        <vt:i4>1376312</vt:i4>
      </vt:variant>
      <vt:variant>
        <vt:i4>38</vt:i4>
      </vt:variant>
      <vt:variant>
        <vt:i4>0</vt:i4>
      </vt:variant>
      <vt:variant>
        <vt:i4>5</vt:i4>
      </vt:variant>
      <vt:variant>
        <vt:lpwstr/>
      </vt:variant>
      <vt:variant>
        <vt:lpwstr>_Toc363214929</vt:lpwstr>
      </vt:variant>
      <vt:variant>
        <vt:i4>1376312</vt:i4>
      </vt:variant>
      <vt:variant>
        <vt:i4>32</vt:i4>
      </vt:variant>
      <vt:variant>
        <vt:i4>0</vt:i4>
      </vt:variant>
      <vt:variant>
        <vt:i4>5</vt:i4>
      </vt:variant>
      <vt:variant>
        <vt:lpwstr/>
      </vt:variant>
      <vt:variant>
        <vt:lpwstr>_Toc363214928</vt:lpwstr>
      </vt:variant>
      <vt:variant>
        <vt:i4>1376312</vt:i4>
      </vt:variant>
      <vt:variant>
        <vt:i4>26</vt:i4>
      </vt:variant>
      <vt:variant>
        <vt:i4>0</vt:i4>
      </vt:variant>
      <vt:variant>
        <vt:i4>5</vt:i4>
      </vt:variant>
      <vt:variant>
        <vt:lpwstr/>
      </vt:variant>
      <vt:variant>
        <vt:lpwstr>_Toc363214927</vt:lpwstr>
      </vt:variant>
      <vt:variant>
        <vt:i4>1376312</vt:i4>
      </vt:variant>
      <vt:variant>
        <vt:i4>20</vt:i4>
      </vt:variant>
      <vt:variant>
        <vt:i4>0</vt:i4>
      </vt:variant>
      <vt:variant>
        <vt:i4>5</vt:i4>
      </vt:variant>
      <vt:variant>
        <vt:lpwstr/>
      </vt:variant>
      <vt:variant>
        <vt:lpwstr>_Toc363214926</vt:lpwstr>
      </vt:variant>
      <vt:variant>
        <vt:i4>1376312</vt:i4>
      </vt:variant>
      <vt:variant>
        <vt:i4>14</vt:i4>
      </vt:variant>
      <vt:variant>
        <vt:i4>0</vt:i4>
      </vt:variant>
      <vt:variant>
        <vt:i4>5</vt:i4>
      </vt:variant>
      <vt:variant>
        <vt:lpwstr/>
      </vt:variant>
      <vt:variant>
        <vt:lpwstr>_Toc363214925</vt:lpwstr>
      </vt:variant>
      <vt:variant>
        <vt:i4>1376312</vt:i4>
      </vt:variant>
      <vt:variant>
        <vt:i4>8</vt:i4>
      </vt:variant>
      <vt:variant>
        <vt:i4>0</vt:i4>
      </vt:variant>
      <vt:variant>
        <vt:i4>5</vt:i4>
      </vt:variant>
      <vt:variant>
        <vt:lpwstr/>
      </vt:variant>
      <vt:variant>
        <vt:lpwstr>_Toc363214924</vt:lpwstr>
      </vt:variant>
      <vt:variant>
        <vt:i4>1376312</vt:i4>
      </vt:variant>
      <vt:variant>
        <vt:i4>2</vt:i4>
      </vt:variant>
      <vt:variant>
        <vt:i4>0</vt:i4>
      </vt:variant>
      <vt:variant>
        <vt:i4>5</vt:i4>
      </vt:variant>
      <vt:variant>
        <vt:lpwstr/>
      </vt:variant>
      <vt:variant>
        <vt:lpwstr>_Toc363214923</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Release Notes Template</dc:title>
  <dc:creator>Helen McGrath</dc:creator>
  <cp:lastModifiedBy>Frankie Rooney (DHCW - Corporate Applications)</cp:lastModifiedBy>
  <cp:revision>2</cp:revision>
  <cp:lastPrinted>2013-06-25T13:55:00Z</cp:lastPrinted>
  <dcterms:created xsi:type="dcterms:W3CDTF">2023-11-22T12:26:00Z</dcterms:created>
  <dcterms:modified xsi:type="dcterms:W3CDTF">2023-11-22T12:26:00Z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policyId">
    <vt:lpwstr/>
  </property>
  <property fmtid="{D5CDD505-2E9C-101B-9397-08002B2CF9AE}" pid="3" name="ContentTypeId">
    <vt:lpwstr>0x0101000C7809689597C04B91033893590B1FAF00A0F619DA39B70145B8129448A1C11132</vt:lpwstr>
  </property>
  <property fmtid="{D5CDD505-2E9C-101B-9397-08002B2CF9AE}" pid="4" name="ItemRetentionFormula">
    <vt:lpwstr/>
  </property>
  <property fmtid="{D5CDD505-2E9C-101B-9397-08002B2CF9AE}" pid="5" name="e19424617f9040278eeafba0c17f3334">
    <vt:lpwstr/>
  </property>
  <property fmtid="{D5CDD505-2E9C-101B-9397-08002B2CF9AE}" pid="6" name="pea4c0187ddb43e5ac63081eea7edbf4">
    <vt:lpwstr/>
  </property>
  <property fmtid="{D5CDD505-2E9C-101B-9397-08002B2CF9AE}" pid="7" name="Organisation">
    <vt:lpwstr/>
  </property>
  <property fmtid="{D5CDD505-2E9C-101B-9397-08002B2CF9AE}" pid="8" name="Venue">
    <vt:lpwstr/>
  </property>
  <property fmtid="{D5CDD505-2E9C-101B-9397-08002B2CF9AE}" pid="9" name="Management System Area">
    <vt:lpwstr>83;#Service Management (ISO20000)|5e3b989d-ccb6-4193-8595-d79c41872fda;#125;#Control|1d54c67e-8e8e-4922-8901-795ab23ac783;#23;#Release and Deployment|e0b01c8d-0c91-4d9b-99bd-9c4f6008199b</vt:lpwstr>
  </property>
  <property fmtid="{D5CDD505-2E9C-101B-9397-08002B2CF9AE}" pid="10" name="Document_x0020_Status">
    <vt:lpwstr/>
  </property>
  <property fmtid="{D5CDD505-2E9C-101B-9397-08002B2CF9AE}" pid="11" name="eb36d95f4cba4632acdee39f281b82a8">
    <vt:lpwstr/>
  </property>
  <property fmtid="{D5CDD505-2E9C-101B-9397-08002B2CF9AE}" pid="12" name="NWIS Department">
    <vt:lpwstr>30;#Service Management|b7871c38-7a1b-4e07-bd96-c3035961a6a8</vt:lpwstr>
  </property>
  <property fmtid="{D5CDD505-2E9C-101B-9397-08002B2CF9AE}" pid="13" name="Document Status">
    <vt:lpwstr>13;#Published|b8adbd0c-f1f8-46a3-a469-d3207ebddcab</vt:lpwstr>
  </property>
  <property fmtid="{D5CDD505-2E9C-101B-9397-08002B2CF9AE}" pid="14" name="Send e-mail when review date approaches">
    <vt:lpwstr>https://informatics.wales.nhs.uk/FinBus/_layouts/15/wrkstat.aspx?List=f2f91eb1-d9e7-47ff-9d21-3100c31967d0&amp;WorkflowInstanceName=2fb72649-16b6-465d-afd2-f741b4498c4f, Stage 1</vt:lpwstr>
  </property>
  <property fmtid="{D5CDD505-2E9C-101B-9397-08002B2CF9AE}" pid="15" name="Send email when review date approaches">
    <vt:lpwstr>https://informatics.wales.nhs.uk/FinBus/_layouts/15/wrkstat.aspx?List=f2f91eb1-d9e7-47ff-9d21-3100c31967d0&amp;WorkflowInstanceName=8fefdeeb-dfff-41bb-823e-6a93cc6aca29, Stage 1</vt:lpwstr>
  </property>
</Properties>
</file>